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heme/theme4.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0.xml" ContentType="application/vnd.openxmlformats-officedocument.presentationml.notesSlide+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9.xml" ContentType="application/vnd.openxmlformats-officedocument.presentationml.tags+xml"/>
  <Override PartName="/ppt/notesSlides/notesSlide1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4"/>
    <p:sldMasterId id="2147483868" r:id="rId5"/>
    <p:sldMasterId id="2147483897" r:id="rId6"/>
  </p:sldMasterIdLst>
  <p:notesMasterIdLst>
    <p:notesMasterId r:id="rId26"/>
  </p:notesMasterIdLst>
  <p:sldIdLst>
    <p:sldId id="5183" r:id="rId7"/>
    <p:sldId id="5169" r:id="rId8"/>
    <p:sldId id="5157" r:id="rId9"/>
    <p:sldId id="5163" r:id="rId10"/>
    <p:sldId id="5177" r:id="rId11"/>
    <p:sldId id="5178" r:id="rId12"/>
    <p:sldId id="262" r:id="rId13"/>
    <p:sldId id="5187" r:id="rId14"/>
    <p:sldId id="5188" r:id="rId15"/>
    <p:sldId id="5179" r:id="rId16"/>
    <p:sldId id="5185" r:id="rId17"/>
    <p:sldId id="1565" r:id="rId18"/>
    <p:sldId id="5172" r:id="rId19"/>
    <p:sldId id="5180" r:id="rId20"/>
    <p:sldId id="5174" r:id="rId21"/>
    <p:sldId id="5175" r:id="rId22"/>
    <p:sldId id="5181" r:id="rId23"/>
    <p:sldId id="5182" r:id="rId24"/>
    <p:sldId id="5171" r:id="rId25"/>
  </p:sldIdLst>
  <p:sldSz cx="12192000" cy="6858000"/>
  <p:notesSz cx="6858000" cy="9144000"/>
  <p:embeddedFontLst>
    <p:embeddedFont>
      <p:font typeface="Oslo Sans Light" panose="020B0604020202020204" charset="0"/>
      <p:regular r:id="rId27"/>
      <p:italic r:id="rId28"/>
    </p:embeddedFont>
  </p:embeddedFontLst>
  <p:custDataLst>
    <p:tags r:id="rId29"/>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orklaring til presentasjonen" id="{C8067ECA-0015-4D6A-8B16-28107FD3E7D5}">
          <p14:sldIdLst>
            <p14:sldId id="5183"/>
          </p14:sldIdLst>
        </p14:section>
        <p14:section name="Fellesdel" id="{9873104D-DB9C-4FB8-9759-88D6A1014D16}">
          <p14:sldIdLst>
            <p14:sldId id="5169"/>
            <p14:sldId id="5157"/>
            <p14:sldId id="5163"/>
            <p14:sldId id="5177"/>
            <p14:sldId id="5178"/>
            <p14:sldId id="262"/>
            <p14:sldId id="5187"/>
            <p14:sldId id="5188"/>
            <p14:sldId id="5179"/>
            <p14:sldId id="5185"/>
            <p14:sldId id="1565"/>
          </p14:sldIdLst>
        </p14:section>
        <p14:section name="Klasseromsdel - Alternativ 1" id="{80A23112-62D0-4892-9B6B-F396EE6DA50A}">
          <p14:sldIdLst>
            <p14:sldId id="5172"/>
            <p14:sldId id="5180"/>
            <p14:sldId id="5174"/>
            <p14:sldId id="5175"/>
          </p14:sldIdLst>
        </p14:section>
        <p14:section name="Klasseromsdel - Alternativ 2" id="{4E94E751-06FF-4CA0-8DB4-477AE2A950CA}">
          <p14:sldIdLst>
            <p14:sldId id="5181"/>
            <p14:sldId id="5182"/>
            <p14:sldId id="5171"/>
          </p14:sldIdLst>
        </p14:section>
      </p14:sectionLst>
    </p:ext>
    <p:ext uri="{EFAFB233-063F-42B5-8137-9DF3F51BA10A}">
      <p15:sldGuideLst xmlns:p15="http://schemas.microsoft.com/office/powerpoint/2012/main">
        <p15:guide id="1" orient="horz" pos="709" userDrawn="1">
          <p15:clr>
            <a:srgbClr val="A4A3A4"/>
          </p15:clr>
        </p15:guide>
        <p15:guide id="2" pos="3840">
          <p15:clr>
            <a:srgbClr val="A4A3A4"/>
          </p15:clr>
        </p15:guide>
        <p15:guide id="3" orient="horz" pos="1003" userDrawn="1">
          <p15:clr>
            <a:srgbClr val="A4A3A4"/>
          </p15:clr>
        </p15:guide>
        <p15:guide id="4" orient="horz" pos="109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E7D049-5B1D-7F79-0817-F52A8143FEC4}" name="Hanna Borge" initials="HB" userId="S::hanna.borge@bym.oslo.kommune.no::696468e9-17af-4143-9d0a-b0ba9b858673" providerId="AD"/>
  <p188:author id="{5755054D-E98B-CC55-1545-B04B08C9BDBE}" name="Lisbet Bjone" initials="LB" userId="S::lisbet.bjone@bym.oslo.kommune.no::092b31d5-314b-4b71-a48e-24f40c8bbd32" providerId="AD"/>
  <p188:author id="{16153F4D-CEDE-F2CA-612A-A52D46566F11}" name="Charlotte Bålsrud Mjelva" initials="CM" userId="S::charlotte.mjelva@bym.oslo.kommune.no::13fb0166-c04f-4d63-b7ff-71f062fc947e" providerId="AD"/>
  <p188:author id="{29ACAB90-4BEC-D54E-9CFD-CE3DEE36D6FB}" name="Mari Skoglund Godal" initials="MG" userId="S::mari.godal@bym.oslo.kommune.no::31a323e9-86c0-4db7-9605-c9ef3fec1b15" providerId="AD"/>
  <p188:author id="{73B625BC-6F3C-B6B5-D571-1CF75FA6879E}" name="Rasmus Baadstø Norsted" initials="RN" userId="S::rasmus.norsted@bym.oslo.kommune.no::a5abe7d8-0d35-4e85-ba6f-ae28d9eba2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0DD"/>
    <a:srgbClr val="95C127"/>
    <a:srgbClr val="D0E09C"/>
    <a:srgbClr val="84AD29"/>
    <a:srgbClr val="9DCD31"/>
    <a:srgbClr val="F5F5F5"/>
    <a:srgbClr val="ED7D31"/>
    <a:srgbClr val="F49618"/>
    <a:srgbClr val="6FE9FF"/>
    <a:srgbClr val="D0BF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85F019-4C73-3DBA-7A83-E54AEA9EF343}" v="239" dt="2026-09-06T20:07:12.487"/>
    <p1510:client id="{B67C33AF-82C8-48CD-8958-8BCA1554E691}" v="1" dt="2026-09-07T06:00:44.771"/>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0" d="100"/>
          <a:sy n="40" d="100"/>
        </p:scale>
        <p:origin x="812" y="76"/>
      </p:cViewPr>
      <p:guideLst>
        <p:guide orient="horz" pos="709"/>
        <p:guide pos="3840"/>
        <p:guide orient="horz" pos="1003"/>
        <p:guide orient="horz" pos="109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2.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1.fntdata"/><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576996CD-C051-524E-B0EC-F7D3DAFC406C}" type="datetimeFigureOut">
              <a:rPr lang="nb-NO" smtClean="0"/>
              <a:pPr/>
              <a:t>07.09.2026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7DA70C78-173F-D64A-A73A-E7995BB9F680}" type="slidenum">
              <a:rPr lang="nb-NO" smtClean="0"/>
              <a:pPr/>
              <a:t>‹#›</a:t>
            </a:fld>
            <a:endParaRPr lang="nb-NO"/>
          </a:p>
        </p:txBody>
      </p:sp>
    </p:spTree>
    <p:extLst>
      <p:ext uri="{BB962C8B-B14F-4D97-AF65-F5344CB8AC3E}">
        <p14:creationId xmlns:p14="http://schemas.microsoft.com/office/powerpoint/2010/main" val="18120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E0B3B-0424-1ADC-CC43-F5D0149066C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D32CBE8-2EA4-5E87-B22B-C6859F8C573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C0769E3-9249-7181-266F-39D96136C3C7}"/>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C1DF8D43-C4B8-A313-8CF6-D8E35C755ED0}"/>
              </a:ext>
            </a:extLst>
          </p:cNvPr>
          <p:cNvSpPr>
            <a:spLocks noGrp="1"/>
          </p:cNvSpPr>
          <p:nvPr>
            <p:ph type="sldNum" sz="quarter" idx="10"/>
          </p:nvPr>
        </p:nvSpPr>
        <p:spPr/>
        <p:txBody>
          <a:bodyPr/>
          <a:lstStyle/>
          <a:p>
            <a:fld id="{7DA70C78-173F-D64A-A73A-E7995BB9F680}" type="slidenum">
              <a:rPr lang="nb-NO" smtClean="0"/>
              <a:t>1</a:t>
            </a:fld>
            <a:endParaRPr lang="nb-NO"/>
          </a:p>
        </p:txBody>
      </p:sp>
    </p:spTree>
    <p:extLst>
      <p:ext uri="{BB962C8B-B14F-4D97-AF65-F5344CB8AC3E}">
        <p14:creationId xmlns:p14="http://schemas.microsoft.com/office/powerpoint/2010/main" val="101173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5D1DA-7895-EC38-BF22-397A2FD5988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8E23BCB-A658-2FD7-49B0-CD1F76F7A70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4617A12-B241-0E8D-1486-AB59825931A1}"/>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4BF618A9-D5A9-B2A7-7397-50347E6A21DB}"/>
              </a:ext>
            </a:extLst>
          </p:cNvPr>
          <p:cNvSpPr>
            <a:spLocks noGrp="1"/>
          </p:cNvSpPr>
          <p:nvPr>
            <p:ph type="sldNum" sz="quarter" idx="5"/>
          </p:nvPr>
        </p:nvSpPr>
        <p:spPr/>
        <p:txBody>
          <a:bodyPr/>
          <a:lstStyle/>
          <a:p>
            <a:fld id="{7DA70C78-173F-D64A-A73A-E7995BB9F680}" type="slidenum">
              <a:rPr lang="nb-NO" smtClean="0"/>
              <a:pPr/>
              <a:t>2</a:t>
            </a:fld>
            <a:endParaRPr lang="nb-NO"/>
          </a:p>
        </p:txBody>
      </p:sp>
    </p:spTree>
    <p:extLst>
      <p:ext uri="{BB962C8B-B14F-4D97-AF65-F5344CB8AC3E}">
        <p14:creationId xmlns:p14="http://schemas.microsoft.com/office/powerpoint/2010/main" val="3827015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D0C74-52F9-B993-C5B9-942CFAE84C3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50A091A-CEA2-B1D9-36CB-F266146202B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7157490-7AAB-6819-8F87-D2C35EBF8BBB}"/>
              </a:ext>
            </a:extLst>
          </p:cNvPr>
          <p:cNvSpPr>
            <a:spLocks noGrp="1"/>
          </p:cNvSpPr>
          <p:nvPr>
            <p:ph type="body" idx="1"/>
          </p:nvPr>
        </p:nvSpPr>
        <p:spPr/>
        <p:txBody>
          <a:bodyPr/>
          <a:lstStyle/>
          <a:p>
            <a:pPr marL="171450" indent="-171450">
              <a:buFont typeface="Arial"/>
              <a:buChar char="•"/>
            </a:pPr>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3758F6B6-8AF9-4A6B-608C-D66BD0AA3CB9}"/>
              </a:ext>
            </a:extLst>
          </p:cNvPr>
          <p:cNvSpPr>
            <a:spLocks noGrp="1"/>
          </p:cNvSpPr>
          <p:nvPr>
            <p:ph type="sldNum" sz="quarter" idx="10"/>
          </p:nvPr>
        </p:nvSpPr>
        <p:spPr/>
        <p:txBody>
          <a:bodyPr/>
          <a:lstStyle/>
          <a:p>
            <a:fld id="{7DA70C78-173F-D64A-A73A-E7995BB9F680}" type="slidenum">
              <a:rPr lang="nb-NO" smtClean="0"/>
              <a:t>3</a:t>
            </a:fld>
            <a:endParaRPr lang="nb-NO"/>
          </a:p>
        </p:txBody>
      </p:sp>
    </p:spTree>
    <p:extLst>
      <p:ext uri="{BB962C8B-B14F-4D97-AF65-F5344CB8AC3E}">
        <p14:creationId xmlns:p14="http://schemas.microsoft.com/office/powerpoint/2010/main" val="3721421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25A1F-C3D7-B73C-B7E8-275911ACF3A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E11E010-B97B-1AE9-33DE-5A788EA1022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70A14A9-61DA-B598-84F3-5593C98B5570}"/>
              </a:ext>
            </a:extLst>
          </p:cNvPr>
          <p:cNvSpPr>
            <a:spLocks noGrp="1"/>
          </p:cNvSpPr>
          <p:nvPr>
            <p:ph type="body" idx="1"/>
          </p:nvPr>
        </p:nvSpPr>
        <p:spPr/>
        <p:txBody>
          <a:bodyPr/>
          <a:lstStyle/>
          <a:p>
            <a:pPr marL="171450" indent="-171450">
              <a:buFont typeface="Arial"/>
              <a:buChar char="•"/>
            </a:pPr>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D87A8261-E8F0-D204-A511-C468B44FCA88}"/>
              </a:ext>
            </a:extLst>
          </p:cNvPr>
          <p:cNvSpPr>
            <a:spLocks noGrp="1"/>
          </p:cNvSpPr>
          <p:nvPr>
            <p:ph type="sldNum" sz="quarter" idx="10"/>
          </p:nvPr>
        </p:nvSpPr>
        <p:spPr/>
        <p:txBody>
          <a:bodyPr/>
          <a:lstStyle/>
          <a:p>
            <a:fld id="{7DA70C78-173F-D64A-A73A-E7995BB9F680}" type="slidenum">
              <a:rPr lang="nb-NO" smtClean="0"/>
              <a:t>4</a:t>
            </a:fld>
            <a:endParaRPr lang="nb-NO"/>
          </a:p>
        </p:txBody>
      </p:sp>
    </p:spTree>
    <p:extLst>
      <p:ext uri="{BB962C8B-B14F-4D97-AF65-F5344CB8AC3E}">
        <p14:creationId xmlns:p14="http://schemas.microsoft.com/office/powerpoint/2010/main" val="3208070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04A5F-41A0-E433-B1D7-9161E31C04D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5DBCF48-3644-C8BD-CD97-91E8C2E9BE9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A88BA96-A64E-2772-D857-37E95BFC967B}"/>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4CDCF071-B822-55F8-12CB-E6EC84F4374B}"/>
              </a:ext>
            </a:extLst>
          </p:cNvPr>
          <p:cNvSpPr>
            <a:spLocks noGrp="1"/>
          </p:cNvSpPr>
          <p:nvPr>
            <p:ph type="sldNum" sz="quarter" idx="10"/>
          </p:nvPr>
        </p:nvSpPr>
        <p:spPr/>
        <p:txBody>
          <a:bodyPr/>
          <a:lstStyle/>
          <a:p>
            <a:fld id="{7DA70C78-173F-D64A-A73A-E7995BB9F680}" type="slidenum">
              <a:rPr lang="nb-NO" smtClean="0"/>
              <a:t>5</a:t>
            </a:fld>
            <a:endParaRPr lang="nb-NO"/>
          </a:p>
        </p:txBody>
      </p:sp>
    </p:spTree>
    <p:extLst>
      <p:ext uri="{BB962C8B-B14F-4D97-AF65-F5344CB8AC3E}">
        <p14:creationId xmlns:p14="http://schemas.microsoft.com/office/powerpoint/2010/main" val="1822686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FB241-3198-D72A-91F2-3D11F90DF07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0EF5C23-C05D-CC04-3378-15D96C051B7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42FEA7C-0A43-4460-F55E-CF3E13F5C6F5}"/>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E1F4F0D7-9EB8-FEA8-1914-CEF9BFCBA3D9}"/>
              </a:ext>
            </a:extLst>
          </p:cNvPr>
          <p:cNvSpPr>
            <a:spLocks noGrp="1"/>
          </p:cNvSpPr>
          <p:nvPr>
            <p:ph type="sldNum" sz="quarter" idx="10"/>
          </p:nvPr>
        </p:nvSpPr>
        <p:spPr/>
        <p:txBody>
          <a:bodyPr/>
          <a:lstStyle/>
          <a:p>
            <a:fld id="{7DA70C78-173F-D64A-A73A-E7995BB9F680}" type="slidenum">
              <a:rPr lang="nb-NO" smtClean="0"/>
              <a:t>6</a:t>
            </a:fld>
            <a:endParaRPr lang="nb-NO"/>
          </a:p>
        </p:txBody>
      </p:sp>
    </p:spTree>
    <p:extLst>
      <p:ext uri="{BB962C8B-B14F-4D97-AF65-F5344CB8AC3E}">
        <p14:creationId xmlns:p14="http://schemas.microsoft.com/office/powerpoint/2010/main" val="2503615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B4C79-1571-CD1D-C076-EC731FECBE8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27EFC32-84F5-1817-CD57-082275CF5B0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19F6094-87DB-53F1-F535-B54FEF516170}"/>
              </a:ext>
            </a:extLst>
          </p:cNvPr>
          <p:cNvSpPr>
            <a:spLocks noGrp="1"/>
          </p:cNvSpPr>
          <p:nvPr>
            <p:ph type="body" idx="1"/>
          </p:nvPr>
        </p:nvSpPr>
        <p:spPr/>
        <p:txBody>
          <a:bodyPr/>
          <a:lstStyle/>
          <a:p>
            <a:pPr marL="171450" indent="-171450">
              <a:buFont typeface="Arial"/>
              <a:buChar char="•"/>
            </a:pPr>
            <a:r>
              <a:rPr lang="nb-NO" dirty="0">
                <a:latin typeface="Arial"/>
                <a:cs typeface="Arial"/>
              </a:rPr>
              <a:t>OBS! Bildet er fra loppemarked og viser ikke reell parkerings-situasjon. </a:t>
            </a:r>
          </a:p>
          <a:p>
            <a:pPr marL="171450" indent="-171450">
              <a:buFont typeface="Arial"/>
              <a:buChar char="•"/>
            </a:pPr>
            <a:endParaRPr lang="nb-NO" dirty="0">
              <a:latin typeface="Arial"/>
              <a:cs typeface="Arial"/>
            </a:endParaRPr>
          </a:p>
          <a:p>
            <a:pPr marL="171450" indent="-171450">
              <a:buFont typeface="Arial"/>
              <a:buChar char="•"/>
            </a:pPr>
            <a:r>
              <a:rPr lang="nb-NO" dirty="0">
                <a:latin typeface="Arial"/>
                <a:cs typeface="Arial"/>
              </a:rPr>
              <a:t>Voksen skole har mange innganger til skole og det er et ønske at flest mulig går eller sykler, og færrest mulig blir kjørt til skolen.</a:t>
            </a:r>
            <a:endParaRPr lang="en-US">
              <a:latin typeface="Arial"/>
              <a:cs typeface="Arial"/>
            </a:endParaRPr>
          </a:p>
          <a:p>
            <a:pPr marL="171450" indent="-171450">
              <a:buFont typeface="Arial"/>
              <a:buChar char="•"/>
            </a:pPr>
            <a:r>
              <a:rPr lang="nb-NO" dirty="0"/>
              <a:t>Dersom barna må kjøres ønsker vi å spre trafikken og oppfordrer til kantstopp og slippe av barn ved følgende steder: Jarbakken fra Arnebråtveien, bruk kantstopp langs fortau fram til første snuplass, som angitt med den røde sirkelen. Siden det ikke er fortau langs Jarbakken nedover mot neste snuplass, ønsker vi at dere ikke bruker denne siste delen av Jarbakken.</a:t>
            </a:r>
            <a:endParaRPr lang="en-US" dirty="0"/>
          </a:p>
          <a:p>
            <a:pPr marL="171450" indent="-171450">
              <a:buFont typeface="Arial"/>
              <a:buChar char="•"/>
            </a:pPr>
            <a:r>
              <a:rPr lang="nb-NO" dirty="0"/>
              <a:t>Landingsveien, bruk kantstopp og snu nederst ved snuplassen ved borettslaget for å kjøre tilbake.</a:t>
            </a:r>
            <a:endParaRPr lang="en-US"/>
          </a:p>
          <a:p>
            <a:pPr marL="171450" indent="-171450">
              <a:buFont typeface="Arial"/>
              <a:buChar char="•"/>
            </a:pPr>
            <a:r>
              <a:rPr lang="nb-NO" dirty="0">
                <a:latin typeface="Arial"/>
                <a:cs typeface="Arial"/>
              </a:rPr>
              <a:t>Skal du parkere og følge barn inn eller hente barn, skal du bruke skolens parkeringsplass, angitt med rød sirkel.</a:t>
            </a:r>
          </a:p>
        </p:txBody>
      </p:sp>
      <p:sp>
        <p:nvSpPr>
          <p:cNvPr id="4" name="Plassholder for lysbildenummer 3">
            <a:extLst>
              <a:ext uri="{FF2B5EF4-FFF2-40B4-BE49-F238E27FC236}">
                <a16:creationId xmlns:a16="http://schemas.microsoft.com/office/drawing/2014/main" id="{F0B913F7-F595-6BE4-6CB6-7AAD623032EB}"/>
              </a:ext>
            </a:extLst>
          </p:cNvPr>
          <p:cNvSpPr>
            <a:spLocks noGrp="1"/>
          </p:cNvSpPr>
          <p:nvPr>
            <p:ph type="sldNum" sz="quarter" idx="10"/>
          </p:nvPr>
        </p:nvSpPr>
        <p:spPr/>
        <p:txBody>
          <a:bodyPr/>
          <a:lstStyle/>
          <a:p>
            <a:fld id="{7DA70C78-173F-D64A-A73A-E7995BB9F680}" type="slidenum">
              <a:rPr lang="nb-NO" smtClean="0"/>
              <a:t>8</a:t>
            </a:fld>
            <a:endParaRPr lang="nb-NO"/>
          </a:p>
        </p:txBody>
      </p:sp>
    </p:spTree>
    <p:extLst>
      <p:ext uri="{BB962C8B-B14F-4D97-AF65-F5344CB8AC3E}">
        <p14:creationId xmlns:p14="http://schemas.microsoft.com/office/powerpoint/2010/main" val="2681028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84F07-E1EB-3439-557A-7C3A4046BF8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278DA2E-9481-E146-E5DE-C8A350B7DA1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B4D7074-876C-27F8-36F0-CFB9303A67D1}"/>
              </a:ext>
            </a:extLst>
          </p:cNvPr>
          <p:cNvSpPr>
            <a:spLocks noGrp="1"/>
          </p:cNvSpPr>
          <p:nvPr>
            <p:ph type="body" idx="1"/>
          </p:nvPr>
        </p:nvSpPr>
        <p:spPr/>
        <p:txBody>
          <a:bodyPr/>
          <a:lstStyle/>
          <a:p>
            <a:pPr marL="171450" indent="-171450">
              <a:buFont typeface="Arial"/>
              <a:buChar char="•"/>
            </a:pPr>
            <a:r>
              <a:rPr lang="nb-NO" dirty="0">
                <a:latin typeface="Arial"/>
                <a:cs typeface="Arial"/>
              </a:rPr>
              <a:t>OBS! Bildet er fra loppemarked og viser ikke reell parkerings-situasjon. </a:t>
            </a:r>
          </a:p>
          <a:p>
            <a:pPr marL="171450" indent="-171450">
              <a:buFont typeface="Arial"/>
              <a:buChar char="•"/>
            </a:pPr>
            <a:endParaRPr lang="nb-NO" dirty="0">
              <a:latin typeface="Arial"/>
              <a:cs typeface="Arial"/>
            </a:endParaRPr>
          </a:p>
          <a:p>
            <a:pPr marL="171450" indent="-171450">
              <a:buFont typeface="Arial"/>
              <a:buChar char="•"/>
            </a:pPr>
            <a:r>
              <a:rPr lang="nb-NO" dirty="0">
                <a:latin typeface="Arial"/>
                <a:cs typeface="Arial"/>
              </a:rPr>
              <a:t>Voksen skole har mange innganger til skole og det er et ønske at flest mulig går eller sykler, og færrest mulig blir kjørt til skolen.</a:t>
            </a:r>
            <a:endParaRPr lang="en-US">
              <a:latin typeface="Arial"/>
              <a:cs typeface="Arial"/>
            </a:endParaRPr>
          </a:p>
          <a:p>
            <a:pPr marL="171450" indent="-171450">
              <a:buFont typeface="Arial"/>
              <a:buChar char="•"/>
            </a:pPr>
            <a:r>
              <a:rPr lang="nb-NO" dirty="0"/>
              <a:t>Dersom barna må kjøres ønsker vi å spre trafikken og oppfordrer til kantstopp og slippe av barn ved følgende steder: Jarbakken fra Arnebråtveien, bruk kantstopp langs fortau fram til første snuplass, som angitt med den røde sirkelen. Siden det ikke er fortau langs Jarbakken nedover mot neste snuplass, ønsker vi at dere ikke bruker denne siste delen av Jarbakken.</a:t>
            </a:r>
            <a:endParaRPr lang="en-US" dirty="0"/>
          </a:p>
          <a:p>
            <a:pPr marL="171450" indent="-171450">
              <a:buFont typeface="Arial"/>
              <a:buChar char="•"/>
            </a:pPr>
            <a:r>
              <a:rPr lang="nb-NO" dirty="0"/>
              <a:t>Landingsveien, bruk kantstopp og snu nederst ved snuplassen ved borettslaget for å kjøre tilbake.</a:t>
            </a:r>
            <a:endParaRPr lang="en-US"/>
          </a:p>
          <a:p>
            <a:pPr marL="171450" indent="-171450">
              <a:buFont typeface="Arial"/>
              <a:buChar char="•"/>
            </a:pPr>
            <a:r>
              <a:rPr lang="nb-NO" dirty="0">
                <a:latin typeface="Arial"/>
                <a:cs typeface="Arial"/>
              </a:rPr>
              <a:t>Skal du parkere og følge barn inn eller hente barn, skal du bruke skolens parkeringsplass, angitt med rød sirkel.</a:t>
            </a:r>
          </a:p>
        </p:txBody>
      </p:sp>
      <p:sp>
        <p:nvSpPr>
          <p:cNvPr id="4" name="Plassholder for lysbildenummer 3">
            <a:extLst>
              <a:ext uri="{FF2B5EF4-FFF2-40B4-BE49-F238E27FC236}">
                <a16:creationId xmlns:a16="http://schemas.microsoft.com/office/drawing/2014/main" id="{B0C70D3A-2899-0161-8413-C3E0671250C1}"/>
              </a:ext>
            </a:extLst>
          </p:cNvPr>
          <p:cNvSpPr>
            <a:spLocks noGrp="1"/>
          </p:cNvSpPr>
          <p:nvPr>
            <p:ph type="sldNum" sz="quarter" idx="10"/>
          </p:nvPr>
        </p:nvSpPr>
        <p:spPr/>
        <p:txBody>
          <a:bodyPr/>
          <a:lstStyle/>
          <a:p>
            <a:fld id="{7DA70C78-173F-D64A-A73A-E7995BB9F680}" type="slidenum">
              <a:rPr lang="nb-NO" smtClean="0"/>
              <a:t>9</a:t>
            </a:fld>
            <a:endParaRPr lang="nb-NO"/>
          </a:p>
        </p:txBody>
      </p:sp>
    </p:spTree>
    <p:extLst>
      <p:ext uri="{BB962C8B-B14F-4D97-AF65-F5344CB8AC3E}">
        <p14:creationId xmlns:p14="http://schemas.microsoft.com/office/powerpoint/2010/main" val="274353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DCE0C-2D42-C90D-BEB5-0054865F9D5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BC86F96-3E37-A2E8-A6ED-F15EF4F4204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C6B52B3-50F2-67FB-5FB9-BA9DB58044AF}"/>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CF47C30C-584B-CB18-11A6-055EF0C495D5}"/>
              </a:ext>
            </a:extLst>
          </p:cNvPr>
          <p:cNvSpPr>
            <a:spLocks noGrp="1"/>
          </p:cNvSpPr>
          <p:nvPr>
            <p:ph type="sldNum" sz="quarter" idx="10"/>
          </p:nvPr>
        </p:nvSpPr>
        <p:spPr/>
        <p:txBody>
          <a:bodyPr/>
          <a:lstStyle/>
          <a:p>
            <a:fld id="{7DA70C78-173F-D64A-A73A-E7995BB9F680}" type="slidenum">
              <a:rPr lang="nb-NO" smtClean="0"/>
              <a:t>10</a:t>
            </a:fld>
            <a:endParaRPr lang="nb-NO"/>
          </a:p>
        </p:txBody>
      </p:sp>
    </p:spTree>
    <p:extLst>
      <p:ext uri="{BB962C8B-B14F-4D97-AF65-F5344CB8AC3E}">
        <p14:creationId xmlns:p14="http://schemas.microsoft.com/office/powerpoint/2010/main" val="1324525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E019C-33EC-4904-91DB-EBAE7543DBC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77EFCFB-AA33-6445-5C2E-EE9356B6B90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9C137B7-6827-5663-F75A-BD4638FC1C04}"/>
              </a:ext>
            </a:extLst>
          </p:cNvPr>
          <p:cNvSpPr>
            <a:spLocks noGrp="1"/>
          </p:cNvSpPr>
          <p:nvPr>
            <p:ph type="body" idx="1"/>
          </p:nvPr>
        </p:nvSpPr>
        <p:spPr/>
        <p:txBody>
          <a:bodyPr/>
          <a:lstStyle/>
          <a:p>
            <a:pPr marL="171450" indent="-171450">
              <a:buFont typeface="Arial"/>
              <a:buChar char="•"/>
            </a:pPr>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F6FC786C-9D2C-732E-85E7-889171958784}"/>
              </a:ext>
            </a:extLst>
          </p:cNvPr>
          <p:cNvSpPr>
            <a:spLocks noGrp="1"/>
          </p:cNvSpPr>
          <p:nvPr>
            <p:ph type="sldNum" sz="quarter" idx="10"/>
          </p:nvPr>
        </p:nvSpPr>
        <p:spPr/>
        <p:txBody>
          <a:bodyPr/>
          <a:lstStyle/>
          <a:p>
            <a:fld id="{7DA70C78-173F-D64A-A73A-E7995BB9F680}" type="slidenum">
              <a:rPr lang="nb-NO" smtClean="0"/>
              <a:t>11</a:t>
            </a:fld>
            <a:endParaRPr lang="nb-NO"/>
          </a:p>
        </p:txBody>
      </p:sp>
    </p:spTree>
    <p:extLst>
      <p:ext uri="{BB962C8B-B14F-4D97-AF65-F5344CB8AC3E}">
        <p14:creationId xmlns:p14="http://schemas.microsoft.com/office/powerpoint/2010/main" val="1155759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BA9ED-10E1-E34E-4ACB-7236545499E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836A904-553D-4676-514B-3A44A4C8E2D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B8327CF-5E58-0782-D003-52D090A1F4A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D2F521D2-22DE-FDAC-7382-AF5C6A598DBB}"/>
              </a:ext>
            </a:extLst>
          </p:cNvPr>
          <p:cNvSpPr>
            <a:spLocks noGrp="1"/>
          </p:cNvSpPr>
          <p:nvPr>
            <p:ph type="sldNum" sz="quarter" idx="5"/>
          </p:nvPr>
        </p:nvSpPr>
        <p:spPr/>
        <p:txBody>
          <a:bodyPr/>
          <a:lstStyle/>
          <a:p>
            <a:fld id="{7DA70C78-173F-D64A-A73A-E7995BB9F680}" type="slidenum">
              <a:rPr lang="nb-NO" smtClean="0"/>
              <a:pPr/>
              <a:t>12</a:t>
            </a:fld>
            <a:endParaRPr lang="nb-NO"/>
          </a:p>
        </p:txBody>
      </p:sp>
    </p:spTree>
    <p:extLst>
      <p:ext uri="{BB962C8B-B14F-4D97-AF65-F5344CB8AC3E}">
        <p14:creationId xmlns:p14="http://schemas.microsoft.com/office/powerpoint/2010/main" val="263513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5D1DA-7895-EC38-BF22-397A2FD5988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8E23BCB-A658-2FD7-49B0-CD1F76F7A70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4617A12-B241-0E8D-1486-AB59825931A1}"/>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4BF618A9-D5A9-B2A7-7397-50347E6A21DB}"/>
              </a:ext>
            </a:extLst>
          </p:cNvPr>
          <p:cNvSpPr>
            <a:spLocks noGrp="1"/>
          </p:cNvSpPr>
          <p:nvPr>
            <p:ph type="sldNum" sz="quarter" idx="5"/>
          </p:nvPr>
        </p:nvSpPr>
        <p:spPr/>
        <p:txBody>
          <a:bodyPr/>
          <a:lstStyle/>
          <a:p>
            <a:fld id="{7DA70C78-173F-D64A-A73A-E7995BB9F680}" type="slidenum">
              <a:rPr lang="nb-NO" smtClean="0"/>
              <a:pPr/>
              <a:t>13</a:t>
            </a:fld>
            <a:endParaRPr lang="nb-NO"/>
          </a:p>
        </p:txBody>
      </p:sp>
    </p:spTree>
    <p:extLst>
      <p:ext uri="{BB962C8B-B14F-4D97-AF65-F5344CB8AC3E}">
        <p14:creationId xmlns:p14="http://schemas.microsoft.com/office/powerpoint/2010/main" val="3827015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DE249-E6AB-2902-1637-1EAB747C9C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8D59107-A67A-9E18-2837-4CD4D3BD5F2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70EF0CC-A6A2-2A83-5CA7-843336801A84}"/>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14DA4E78-4956-416C-C50B-A4B72B2CC887}"/>
              </a:ext>
            </a:extLst>
          </p:cNvPr>
          <p:cNvSpPr>
            <a:spLocks noGrp="1"/>
          </p:cNvSpPr>
          <p:nvPr>
            <p:ph type="sldNum" sz="quarter" idx="10"/>
          </p:nvPr>
        </p:nvSpPr>
        <p:spPr/>
        <p:txBody>
          <a:bodyPr/>
          <a:lstStyle/>
          <a:p>
            <a:fld id="{7DA70C78-173F-D64A-A73A-E7995BB9F680}" type="slidenum">
              <a:rPr lang="nb-NO" smtClean="0"/>
              <a:t>14</a:t>
            </a:fld>
            <a:endParaRPr lang="nb-NO"/>
          </a:p>
        </p:txBody>
      </p:sp>
    </p:spTree>
    <p:extLst>
      <p:ext uri="{BB962C8B-B14F-4D97-AF65-F5344CB8AC3E}">
        <p14:creationId xmlns:p14="http://schemas.microsoft.com/office/powerpoint/2010/main" val="3057145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7DA70C78-173F-D64A-A73A-E7995BB9F680}" type="slidenum">
              <a:rPr lang="nb-NO" smtClean="0"/>
              <a:pPr/>
              <a:t>16</a:t>
            </a:fld>
            <a:endParaRPr lang="nb-NO"/>
          </a:p>
        </p:txBody>
      </p:sp>
    </p:spTree>
    <p:extLst>
      <p:ext uri="{BB962C8B-B14F-4D97-AF65-F5344CB8AC3E}">
        <p14:creationId xmlns:p14="http://schemas.microsoft.com/office/powerpoint/2010/main" val="1818879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72C7B-D3E3-57E2-EFE6-DE39029BEB6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1AB6621-F706-CDDE-9448-A024C740E1F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1837576-87F1-B6DB-AF28-E2FD51865050}"/>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F5C21CDE-88B6-914F-0AFA-107D236E2A52}"/>
              </a:ext>
            </a:extLst>
          </p:cNvPr>
          <p:cNvSpPr>
            <a:spLocks noGrp="1"/>
          </p:cNvSpPr>
          <p:nvPr>
            <p:ph type="sldNum" sz="quarter" idx="5"/>
          </p:nvPr>
        </p:nvSpPr>
        <p:spPr/>
        <p:txBody>
          <a:bodyPr/>
          <a:lstStyle/>
          <a:p>
            <a:fld id="{7DA70C78-173F-D64A-A73A-E7995BB9F680}" type="slidenum">
              <a:rPr lang="nb-NO" smtClean="0"/>
              <a:pPr/>
              <a:t>17</a:t>
            </a:fld>
            <a:endParaRPr lang="nb-NO"/>
          </a:p>
        </p:txBody>
      </p:sp>
    </p:spTree>
    <p:extLst>
      <p:ext uri="{BB962C8B-B14F-4D97-AF65-F5344CB8AC3E}">
        <p14:creationId xmlns:p14="http://schemas.microsoft.com/office/powerpoint/2010/main" val="825372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710CC-4FB9-82E1-7BF9-E3373EBAA10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75EA1DF-BA1A-13CE-8EE5-E809A4D50AE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0E648A4-F7A0-532B-2420-485C71D71C59}"/>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18761ECD-A15D-BAC6-25D6-22254CF6E6E3}"/>
              </a:ext>
            </a:extLst>
          </p:cNvPr>
          <p:cNvSpPr>
            <a:spLocks noGrp="1"/>
          </p:cNvSpPr>
          <p:nvPr>
            <p:ph type="sldNum" sz="quarter" idx="10"/>
          </p:nvPr>
        </p:nvSpPr>
        <p:spPr/>
        <p:txBody>
          <a:bodyPr/>
          <a:lstStyle/>
          <a:p>
            <a:fld id="{7DA70C78-173F-D64A-A73A-E7995BB9F680}" type="slidenum">
              <a:rPr lang="nb-NO" smtClean="0"/>
              <a:t>18</a:t>
            </a:fld>
            <a:endParaRPr lang="nb-NO"/>
          </a:p>
        </p:txBody>
      </p:sp>
    </p:spTree>
    <p:extLst>
      <p:ext uri="{BB962C8B-B14F-4D97-AF65-F5344CB8AC3E}">
        <p14:creationId xmlns:p14="http://schemas.microsoft.com/office/powerpoint/2010/main" val="34278599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D8B7D-63AF-ED01-B3FF-E46215CB6EA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9D1E66D-AD9A-34DE-5077-42C651CCE39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09C3B7F-24F7-D97A-5044-A6FEFBA1740D}"/>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37FDC39E-1D93-DF2F-984D-85F7DA6E5C1E}"/>
              </a:ext>
            </a:extLst>
          </p:cNvPr>
          <p:cNvSpPr>
            <a:spLocks noGrp="1"/>
          </p:cNvSpPr>
          <p:nvPr>
            <p:ph type="sldNum" sz="quarter" idx="10"/>
          </p:nvPr>
        </p:nvSpPr>
        <p:spPr/>
        <p:txBody>
          <a:bodyPr/>
          <a:lstStyle/>
          <a:p>
            <a:fld id="{7DA70C78-173F-D64A-A73A-E7995BB9F680}" type="slidenum">
              <a:rPr lang="nb-NO" smtClean="0"/>
              <a:t>19</a:t>
            </a:fld>
            <a:endParaRPr lang="nb-NO"/>
          </a:p>
        </p:txBody>
      </p:sp>
    </p:spTree>
    <p:extLst>
      <p:ext uri="{BB962C8B-B14F-4D97-AF65-F5344CB8AC3E}">
        <p14:creationId xmlns:p14="http://schemas.microsoft.com/office/powerpoint/2010/main" val="156852326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2"/>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1"/>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67715AB9-4015-4307-B303-568FF4ACFCC2}"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BA216009-2212-49F4-8222-9ABB319B876A}"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bg>
      <p:bgPr>
        <a:solidFill>
          <a:srgbClr val="B3F5FF"/>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21600" y="4060800"/>
            <a:ext cx="2030400" cy="2030400"/>
          </a:xfrm>
          <a:prstGeom prst="ellipse">
            <a:avLst/>
          </a:prstGeom>
          <a:solidFill>
            <a:schemeClr val="tx2"/>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FA0C023-138D-4C67-B88D-ECCFFAC1970E}"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tx2"/>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596800" y="45360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A301E017-7600-CA46-92E0-AFE66AACCA2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blå 2</a:t>
            </a:r>
          </a:p>
        </p:txBody>
      </p:sp>
      <p:grpSp>
        <p:nvGrpSpPr>
          <p:cNvPr id="10" name="Gruppe 9">
            <a:extLst>
              <a:ext uri="{FF2B5EF4-FFF2-40B4-BE49-F238E27FC236}">
                <a16:creationId xmlns:a16="http://schemas.microsoft.com/office/drawing/2014/main" id="{A2CEFB0E-6E2E-E543-BC09-F383E69BD8F9}"/>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25773BD9-6C2A-2E45-974B-021C79B8A0F6}"/>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CE1E3804-3FB4-B048-A83B-BD3930892E37}"/>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2DD1FCA6-63FF-D74F-8775-0893249E07DF}"/>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8" name="Rektangel 57">
                  <a:extLst>
                    <a:ext uri="{FF2B5EF4-FFF2-40B4-BE49-F238E27FC236}">
                      <a16:creationId xmlns:a16="http://schemas.microsoft.com/office/drawing/2014/main" id="{C51286A6-4A53-C144-B97B-7421D8D5F11C}"/>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9" name="Rektangel 58">
                  <a:extLst>
                    <a:ext uri="{FF2B5EF4-FFF2-40B4-BE49-F238E27FC236}">
                      <a16:creationId xmlns:a16="http://schemas.microsoft.com/office/drawing/2014/main" id="{6C69A02B-063E-ED44-BDE5-424A23AF1FC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0" name="Rektangel 59">
                  <a:extLst>
                    <a:ext uri="{FF2B5EF4-FFF2-40B4-BE49-F238E27FC236}">
                      <a16:creationId xmlns:a16="http://schemas.microsoft.com/office/drawing/2014/main" id="{83626417-CDF0-3D45-AD9E-DFECCB7DF8A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911B6A58-11E5-D84E-ACC8-EC16AE1CDD0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C8973C97-9370-2242-98E5-45E434DB7BD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9" name="Rett linje 28">
                <a:extLst>
                  <a:ext uri="{FF2B5EF4-FFF2-40B4-BE49-F238E27FC236}">
                    <a16:creationId xmlns:a16="http://schemas.microsoft.com/office/drawing/2014/main" id="{96AB93ED-0FBE-AB48-9789-5ADF0BB61973}"/>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AB27E8C-8EEA-684B-A660-B8760E0FFB11}"/>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4D71D931-EF21-9C49-892F-B1B52A09E1F0}"/>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99BAA48-C174-C544-9DA8-230A3B74C46F}"/>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E5B7B5DF-40F4-2144-A96E-54C9ECCCE7AD}"/>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E280C9BE-B73B-D749-99AF-3C90CFCE71D2}"/>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4EF346E5-FC21-CE43-9AE3-016F4F44336E}"/>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6276475C-D8D5-9E4D-A2E4-CA3DC1A814AC}"/>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7E8EEA4C-0FD9-594C-9B75-1346201C58D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6" name="Rett linje 55">
                  <a:extLst>
                    <a:ext uri="{FF2B5EF4-FFF2-40B4-BE49-F238E27FC236}">
                      <a16:creationId xmlns:a16="http://schemas.microsoft.com/office/drawing/2014/main" id="{BF66CA8E-1BAC-E949-A7E3-173F8196025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D71E4EB9-B7E6-2C42-92FA-53442C24B4E1}"/>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C5F7686B-27B5-BE40-B329-00C01FBCD02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4" name="Rett linje 53">
                  <a:extLst>
                    <a:ext uri="{FF2B5EF4-FFF2-40B4-BE49-F238E27FC236}">
                      <a16:creationId xmlns:a16="http://schemas.microsoft.com/office/drawing/2014/main" id="{9A68E00D-6901-4240-B8E5-1AA9F3DEA44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71D7352F-67A4-4049-990F-0382FC7DC49F}"/>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381DE301-98B9-644B-8D3D-17CC7FA7BDA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2" name="Rett linje 51">
                  <a:extLst>
                    <a:ext uri="{FF2B5EF4-FFF2-40B4-BE49-F238E27FC236}">
                      <a16:creationId xmlns:a16="http://schemas.microsoft.com/office/drawing/2014/main" id="{7480F39F-7C7E-3A4E-8287-A036857FB1F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38DB9731-B50F-5544-B812-A6BC265BD77D}"/>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19C4AB6-0EC3-DE4F-9E18-DF8A52339E9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0" name="Rett linje 49">
                  <a:extLst>
                    <a:ext uri="{FF2B5EF4-FFF2-40B4-BE49-F238E27FC236}">
                      <a16:creationId xmlns:a16="http://schemas.microsoft.com/office/drawing/2014/main" id="{FAF932E7-9631-FB48-B48D-769CF895031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9CC4BE46-793A-0949-9E5E-5F57255DE9CF}"/>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98110600-5784-7F43-8FB1-692FE513BCA1}"/>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8" name="Rett linje 47">
                  <a:extLst>
                    <a:ext uri="{FF2B5EF4-FFF2-40B4-BE49-F238E27FC236}">
                      <a16:creationId xmlns:a16="http://schemas.microsoft.com/office/drawing/2014/main" id="{74D71D80-358C-8847-B0E9-593F373F1FA7}"/>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519ED48-547D-BD45-BD12-B83B84F405FC}"/>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0D553266-15E1-BA4D-B0C9-C6DEDB1BB5A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6" name="Rett linje 45">
                  <a:extLst>
                    <a:ext uri="{FF2B5EF4-FFF2-40B4-BE49-F238E27FC236}">
                      <a16:creationId xmlns:a16="http://schemas.microsoft.com/office/drawing/2014/main" id="{BB328E21-8E98-874B-8FA1-B13055BD5C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C2254678-6CC1-8842-B1EA-AD4375B525A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3405E8BE-58E7-F840-AEB4-9A58944BA448}"/>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E24FCE0A-347D-AC49-8F20-FA63B68732E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5" name="Rektangel 14">
                <a:extLst>
                  <a:ext uri="{FF2B5EF4-FFF2-40B4-BE49-F238E27FC236}">
                    <a16:creationId xmlns:a16="http://schemas.microsoft.com/office/drawing/2014/main" id="{2F220C5E-10FD-9940-BE9D-E16B6DC8BDFD}"/>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6" name="Rektangel 15">
                <a:extLst>
                  <a:ext uri="{FF2B5EF4-FFF2-40B4-BE49-F238E27FC236}">
                    <a16:creationId xmlns:a16="http://schemas.microsoft.com/office/drawing/2014/main" id="{7D16F1D6-C980-1049-9336-9A91B2AAE2B6}"/>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7" name="Rektangel 16">
                <a:extLst>
                  <a:ext uri="{FF2B5EF4-FFF2-40B4-BE49-F238E27FC236}">
                    <a16:creationId xmlns:a16="http://schemas.microsoft.com/office/drawing/2014/main" id="{2698120B-A4D7-1B44-88F0-DD387E118BC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8" name="Rett linje 17">
                <a:extLst>
                  <a:ext uri="{FF2B5EF4-FFF2-40B4-BE49-F238E27FC236}">
                    <a16:creationId xmlns:a16="http://schemas.microsoft.com/office/drawing/2014/main" id="{FCCAB6FB-CE03-4349-A7D8-D89B2EB35DB4}"/>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547DB187-8151-3A4C-A344-EE86FDB1C17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5FC04980-CFB7-F94F-ABFC-97DEA76615A8}"/>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1EBDDF6-5D28-E740-9468-AEFF2C0B38C8}"/>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3108A28A-8B03-4B4B-AED5-25C8F0B19A8E}"/>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3" name="Rett linje 22">
                <a:extLst>
                  <a:ext uri="{FF2B5EF4-FFF2-40B4-BE49-F238E27FC236}">
                    <a16:creationId xmlns:a16="http://schemas.microsoft.com/office/drawing/2014/main" id="{9EE85A3A-C811-B446-960C-CD4E7BF5F929}"/>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D6200BCF-D719-1C47-A25F-61C92A75946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5" name="Rett linje 24">
                <a:extLst>
                  <a:ext uri="{FF2B5EF4-FFF2-40B4-BE49-F238E27FC236}">
                    <a16:creationId xmlns:a16="http://schemas.microsoft.com/office/drawing/2014/main" id="{A79962BC-9B09-5E44-9541-31DFDF625EEA}"/>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25DB8EF8-C74F-B040-AEC6-C512AD846CD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FF8B9DD-9221-E949-AEDD-F9A74EABB77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81039E17-039C-B545-AB44-BB92A2233FF0}"/>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3" name="Gruppe 62">
            <a:extLst>
              <a:ext uri="{FF2B5EF4-FFF2-40B4-BE49-F238E27FC236}">
                <a16:creationId xmlns:a16="http://schemas.microsoft.com/office/drawing/2014/main" id="{F1ADFE04-EE3E-6540-9B03-18959FBECFE3}"/>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95C1A217-232F-4B4A-9394-743F1BD48A8D}"/>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8B361F0E-9D84-9E4F-B02A-7589E3B43BE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9" name="Gruppe 68">
                <a:extLst>
                  <a:ext uri="{FF2B5EF4-FFF2-40B4-BE49-F238E27FC236}">
                    <a16:creationId xmlns:a16="http://schemas.microsoft.com/office/drawing/2014/main" id="{44CA9DC8-6B4E-3E4C-BD7B-67854CCA423D}"/>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65692D11-923F-9745-9987-339139695FB4}"/>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2CB976BB-AA30-494E-A52E-D3878707F9DC}"/>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C3B95ACC-0F07-7945-B423-22C36C2A5BE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2" name="Rektangel 81">
                    <a:extLst>
                      <a:ext uri="{FF2B5EF4-FFF2-40B4-BE49-F238E27FC236}">
                        <a16:creationId xmlns:a16="http://schemas.microsoft.com/office/drawing/2014/main" id="{398EF249-1BFC-A245-BC65-16A055F1359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1" name="Gruppe 70">
                  <a:extLst>
                    <a:ext uri="{FF2B5EF4-FFF2-40B4-BE49-F238E27FC236}">
                      <a16:creationId xmlns:a16="http://schemas.microsoft.com/office/drawing/2014/main" id="{1F4B5ECA-11DC-2C43-89FD-E5EDCAE7B17D}"/>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F991E1A1-2B6E-9A47-94CB-C1F69C29A49E}"/>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30E67804-6891-044F-AC03-5FB46C753AC6}"/>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CE2D0E14-F4AF-1441-822C-CB31DC4CC28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2" name="Gruppe 71">
                  <a:extLst>
                    <a:ext uri="{FF2B5EF4-FFF2-40B4-BE49-F238E27FC236}">
                      <a16:creationId xmlns:a16="http://schemas.microsoft.com/office/drawing/2014/main" id="{BE3BE825-B4C7-9949-94F8-330CB1476A2A}"/>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15A9F73D-BD78-7445-98FB-38237CC23938}"/>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04C8BBD2-DB89-784C-9ECA-DFA7EE4DEF2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267457C0-3882-1A4C-90A1-755B3E92E3B5}"/>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D62DDE87-9F8F-5742-B1C7-17AF551CD05F}"/>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5" name="TekstSylinder 64">
              <a:extLst>
                <a:ext uri="{FF2B5EF4-FFF2-40B4-BE49-F238E27FC236}">
                  <a16:creationId xmlns:a16="http://schemas.microsoft.com/office/drawing/2014/main" id="{CC9F18B0-88B8-BB48-9124-890666E6CA0E}"/>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6" name="Vinkel 65">
              <a:extLst>
                <a:ext uri="{FF2B5EF4-FFF2-40B4-BE49-F238E27FC236}">
                  <a16:creationId xmlns:a16="http://schemas.microsoft.com/office/drawing/2014/main" id="{1F90B3BD-0392-1841-8022-BB65FE32B91B}"/>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AB1D2792-C57C-9548-A4F1-896EE0C46A7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142237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21600"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accent1"/>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276B46BC-8125-4D07-A088-B26C06F1B33C}"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596800" y="45360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1"/>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tellysbilde gul">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6"/>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6"/>
          </a:solid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E4CD795-8428-43B2-89BD-529706E9951D}"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52000" y="4060800"/>
            <a:ext cx="2030400" cy="2030400"/>
          </a:xfrm>
          <a:prstGeom prst="ellipse">
            <a:avLst/>
          </a:prstGeom>
          <a:solidFill>
            <a:schemeClr val="accent6"/>
          </a:solidFill>
        </p:spPr>
        <p:txBody>
          <a:bodyPr>
            <a:normAutofit/>
          </a:bodyPr>
          <a:lstStyle>
            <a:lvl1pPr marL="0" indent="0">
              <a:buFont typeface="Arial" panose="020B0604020202020204" pitchFamily="34" charset="0"/>
              <a:buNone/>
              <a:defRPr sz="100">
                <a:solidFill>
                  <a:schemeClr val="accent6"/>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ED97E241-441B-154C-8B0B-E43418F1C4F4}"/>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gul 2</a:t>
            </a:r>
          </a:p>
        </p:txBody>
      </p:sp>
      <p:grpSp>
        <p:nvGrpSpPr>
          <p:cNvPr id="11" name="Gruppe 10">
            <a:extLst>
              <a:ext uri="{FF2B5EF4-FFF2-40B4-BE49-F238E27FC236}">
                <a16:creationId xmlns:a16="http://schemas.microsoft.com/office/drawing/2014/main" id="{6F5B8C66-1CFA-8E4A-A685-9B6592A5C79E}"/>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BAEDC404-7A8D-D34C-85C5-28170069557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B3C9C108-801A-1E4F-8327-16BD7FB1609A}"/>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6B934F32-34B2-D14B-9309-D0BABA67DC1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2B4B1CD0-0C39-F84F-A5EA-63BD73E85D5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16469B96-6FDC-C149-942D-617F43FC739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24A507F6-E1C9-C246-8885-AA13FE0EA30F}"/>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3" name="Rektangel 62">
                  <a:extLst>
                    <a:ext uri="{FF2B5EF4-FFF2-40B4-BE49-F238E27FC236}">
                      <a16:creationId xmlns:a16="http://schemas.microsoft.com/office/drawing/2014/main" id="{90E228E5-638D-0743-961E-8CE690BAD50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4" name="Rektangel 63">
                  <a:extLst>
                    <a:ext uri="{FF2B5EF4-FFF2-40B4-BE49-F238E27FC236}">
                      <a16:creationId xmlns:a16="http://schemas.microsoft.com/office/drawing/2014/main" id="{EA59EC3B-E979-E94E-A948-CF5472D9032A}"/>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30" name="Rett linje 29">
                <a:extLst>
                  <a:ext uri="{FF2B5EF4-FFF2-40B4-BE49-F238E27FC236}">
                    <a16:creationId xmlns:a16="http://schemas.microsoft.com/office/drawing/2014/main" id="{8896EC2B-F349-584F-9569-546A8642A732}"/>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B3751CF-5F65-FF47-B4FB-6A4E385E4ECF}"/>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0E8F8FAE-2108-954E-B3FE-91C28B9023F5}"/>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A6C76CE5-7D90-6B41-9E88-AAACD5939A9F}"/>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66DCBEA6-E67F-744B-B232-9BDD5B075769}"/>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48F4DC35-4D74-F24D-BB7A-B698029B2A53}"/>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EEB4398D-8E8A-C34C-B0ED-301EDB99ED87}"/>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B99A4063-FB57-894F-A1DF-9E510F9CE6DE}"/>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D1EE6DAC-4A77-CB4C-A7CD-06D56C10A1FF}"/>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8" name="Rett linje 57">
                  <a:extLst>
                    <a:ext uri="{FF2B5EF4-FFF2-40B4-BE49-F238E27FC236}">
                      <a16:creationId xmlns:a16="http://schemas.microsoft.com/office/drawing/2014/main" id="{7368DF10-2AAA-A746-9C21-72F7C724B5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7D2CE8FB-E9D2-0546-AA7D-471399582B6C}"/>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F23C4951-9685-3545-B9C6-43A452676DD4}"/>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6" name="Rett linje 55">
                  <a:extLst>
                    <a:ext uri="{FF2B5EF4-FFF2-40B4-BE49-F238E27FC236}">
                      <a16:creationId xmlns:a16="http://schemas.microsoft.com/office/drawing/2014/main" id="{E4B2CAAA-FBA4-E743-8D89-9824E9F6BD4D}"/>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306D5E43-7449-4D4E-8033-A7D0C355F476}"/>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CFC2647F-369F-0548-9CBC-4E21E5F8468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4" name="Rett linje 53">
                  <a:extLst>
                    <a:ext uri="{FF2B5EF4-FFF2-40B4-BE49-F238E27FC236}">
                      <a16:creationId xmlns:a16="http://schemas.microsoft.com/office/drawing/2014/main" id="{ADFA3ADE-F8E6-8144-899C-D0CA2C1532F6}"/>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B86E87E-B483-4745-A05C-77E546A70A92}"/>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0F2358AA-821B-8C4D-9445-DFD0F9F16E7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2" name="Rett linje 51">
                  <a:extLst>
                    <a:ext uri="{FF2B5EF4-FFF2-40B4-BE49-F238E27FC236}">
                      <a16:creationId xmlns:a16="http://schemas.microsoft.com/office/drawing/2014/main" id="{150558E8-E64E-9E47-AB1F-C8F03A6DB57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0C2F8E6E-EF55-AD4E-BCCC-AB52DD28BBE4}"/>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CB3FB46E-0A1A-8E4A-A7BF-29B5EB5F3FC9}"/>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0" name="Rett linje 49">
                  <a:extLst>
                    <a:ext uri="{FF2B5EF4-FFF2-40B4-BE49-F238E27FC236}">
                      <a16:creationId xmlns:a16="http://schemas.microsoft.com/office/drawing/2014/main" id="{F13C510D-2223-2047-B430-A5FA5936FD86}"/>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E03CE588-E5C3-8147-B150-62705F720A5A}"/>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FB16F937-0FA1-D74A-8485-678BCB150BAA}"/>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8" name="Rett linje 47">
                  <a:extLst>
                    <a:ext uri="{FF2B5EF4-FFF2-40B4-BE49-F238E27FC236}">
                      <a16:creationId xmlns:a16="http://schemas.microsoft.com/office/drawing/2014/main" id="{7760DE8C-B39E-574A-9173-7EBC593BE85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269A18C3-1DB1-7D42-A1DE-2556C96837C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63B9EA85-76AF-0A4D-A769-84D8A44DE592}"/>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E445B2F1-4266-2E47-8995-B7A84C53C11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6" name="Rektangel 15">
                <a:extLst>
                  <a:ext uri="{FF2B5EF4-FFF2-40B4-BE49-F238E27FC236}">
                    <a16:creationId xmlns:a16="http://schemas.microsoft.com/office/drawing/2014/main" id="{6A93AB89-8F98-844E-8A1F-B6B69793F15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7" name="Rektangel 16">
                <a:extLst>
                  <a:ext uri="{FF2B5EF4-FFF2-40B4-BE49-F238E27FC236}">
                    <a16:creationId xmlns:a16="http://schemas.microsoft.com/office/drawing/2014/main" id="{46699D1C-3733-ED43-98A4-B2E617E16A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8" name="Rektangel 17">
                <a:extLst>
                  <a:ext uri="{FF2B5EF4-FFF2-40B4-BE49-F238E27FC236}">
                    <a16:creationId xmlns:a16="http://schemas.microsoft.com/office/drawing/2014/main" id="{D35F1BF0-2E86-844C-8F31-C0FC3A3578C9}"/>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9" name="Rett linje 18">
                <a:extLst>
                  <a:ext uri="{FF2B5EF4-FFF2-40B4-BE49-F238E27FC236}">
                    <a16:creationId xmlns:a16="http://schemas.microsoft.com/office/drawing/2014/main" id="{0B2B4C6A-C1C8-2B4C-943A-9635356B7856}"/>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BD6B52-2161-3044-AFBA-6B158E5B079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11B9966E-AE71-3041-BD0A-C1D86CAD51D7}"/>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4B58C7B1-58B8-5A4C-9012-B9A463050D5C}"/>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25965AA-8A37-F34A-9395-0549AAB72D9B}"/>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4" name="Rett linje 23">
                <a:extLst>
                  <a:ext uri="{FF2B5EF4-FFF2-40B4-BE49-F238E27FC236}">
                    <a16:creationId xmlns:a16="http://schemas.microsoft.com/office/drawing/2014/main" id="{6ABA3F38-2A71-C34B-A428-BAAD12F4967D}"/>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B6A6A268-763B-D54F-93BC-01B8501001E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6" name="Rett linje 25">
                <a:extLst>
                  <a:ext uri="{FF2B5EF4-FFF2-40B4-BE49-F238E27FC236}">
                    <a16:creationId xmlns:a16="http://schemas.microsoft.com/office/drawing/2014/main" id="{A532ED41-3D8E-E545-A1EB-60862799F7F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3335BF5-0330-3040-B68C-DA0383A5F577}"/>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0E861C9-D981-574D-B795-99F6263737FE}"/>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AD11A3E2-6A72-B94B-8130-EC4EDF04759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5" name="Gruppe 64">
            <a:extLst>
              <a:ext uri="{FF2B5EF4-FFF2-40B4-BE49-F238E27FC236}">
                <a16:creationId xmlns:a16="http://schemas.microsoft.com/office/drawing/2014/main" id="{38A746FB-6A33-E24A-85A4-7E544FCCC8D0}"/>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D87B58ED-9157-434B-8C3C-ED99EA0D426A}"/>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D484EB73-4C7A-D849-A642-526722C7C7F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71" name="Gruppe 70">
                <a:extLst>
                  <a:ext uri="{FF2B5EF4-FFF2-40B4-BE49-F238E27FC236}">
                    <a16:creationId xmlns:a16="http://schemas.microsoft.com/office/drawing/2014/main" id="{99E81D3A-CC3F-504F-B8E2-D5A74B8A87B9}"/>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3E158624-CD01-BB4A-95AD-459E77D1192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B9E6756C-1C37-0445-B129-54E072DDDE1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3" name="Rektangel 82">
                    <a:extLst>
                      <a:ext uri="{FF2B5EF4-FFF2-40B4-BE49-F238E27FC236}">
                        <a16:creationId xmlns:a16="http://schemas.microsoft.com/office/drawing/2014/main" id="{E2556894-AF3A-3D4E-B2CA-87C6588DD67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4" name="Rektangel 83">
                    <a:extLst>
                      <a:ext uri="{FF2B5EF4-FFF2-40B4-BE49-F238E27FC236}">
                        <a16:creationId xmlns:a16="http://schemas.microsoft.com/office/drawing/2014/main" id="{3F212157-C7C5-2D44-9D99-46F8B004613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3" name="Gruppe 72">
                  <a:extLst>
                    <a:ext uri="{FF2B5EF4-FFF2-40B4-BE49-F238E27FC236}">
                      <a16:creationId xmlns:a16="http://schemas.microsoft.com/office/drawing/2014/main" id="{8BD5E2A6-B428-2848-819F-33BE0BF9E9AE}"/>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AE19856D-EEDD-A24A-84D1-5A7ACB086FA7}"/>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0" name="Rektangel 79">
                    <a:extLst>
                      <a:ext uri="{FF2B5EF4-FFF2-40B4-BE49-F238E27FC236}">
                        <a16:creationId xmlns:a16="http://schemas.microsoft.com/office/drawing/2014/main" id="{0C690583-1E3E-9E4C-9B1D-BF9CD4C6A692}"/>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3338131A-61C0-954D-9654-31E5D8DCE33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4" name="Gruppe 73">
                  <a:extLst>
                    <a:ext uri="{FF2B5EF4-FFF2-40B4-BE49-F238E27FC236}">
                      <a16:creationId xmlns:a16="http://schemas.microsoft.com/office/drawing/2014/main" id="{F44E92C8-5780-7A49-A80B-0A6597298A95}"/>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03DFE3F4-217E-1247-A39C-76296D40EB1F}"/>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E289F289-B1EE-3C40-891E-EE7843173E0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6A784681-552A-5842-8588-93A586A60CC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A4AF9075-F5E2-AE48-BE25-AC00CEBE195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7" name="TekstSylinder 66">
              <a:extLst>
                <a:ext uri="{FF2B5EF4-FFF2-40B4-BE49-F238E27FC236}">
                  <a16:creationId xmlns:a16="http://schemas.microsoft.com/office/drawing/2014/main" id="{D0574A85-E717-BF46-B01C-BB864B440971}"/>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8" name="Vinkel 67">
              <a:extLst>
                <a:ext uri="{FF2B5EF4-FFF2-40B4-BE49-F238E27FC236}">
                  <a16:creationId xmlns:a16="http://schemas.microsoft.com/office/drawing/2014/main" id="{0EC43C4F-D1A1-4C43-8E31-F6CA70D3A41B}"/>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B524C35F-63C3-C845-A112-F3E986F32AC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1587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0631603B-D478-490D-91E3-682D826EAA74}"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520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Deloverskrift blå">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D9915E27-055D-4A59-AF8F-D972B9452E6C}" type="datetime1">
              <a:rPr lang="nb-NO" smtClean="0"/>
              <a:t>07.09.2026</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CE6A8ACD-E0A1-3742-97B5-BFAB8076AAD9}"/>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blå</a:t>
            </a:r>
          </a:p>
        </p:txBody>
      </p:sp>
      <p:pic>
        <p:nvPicPr>
          <p:cNvPr id="8" name="Bilde 7">
            <a:extLst>
              <a:ext uri="{FF2B5EF4-FFF2-40B4-BE49-F238E27FC236}">
                <a16:creationId xmlns:a16="http://schemas.microsoft.com/office/drawing/2014/main" id="{954BE4CC-F5DF-F24E-98C4-D525107793A7}"/>
              </a:ext>
            </a:extLst>
          </p:cNvPr>
          <p:cNvPicPr>
            <a:picLocks noChangeAspect="1"/>
          </p:cNvPicPr>
          <p:nvPr userDrawn="1"/>
        </p:nvPicPr>
        <p:blipFill>
          <a:blip r:embed="rId2"/>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F4A3B95A-8019-D447-B225-84DB52F4E13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nvGrpSpPr>
          <p:cNvPr id="11" name="Gruppe 10">
            <a:extLst>
              <a:ext uri="{FF2B5EF4-FFF2-40B4-BE49-F238E27FC236}">
                <a16:creationId xmlns:a16="http://schemas.microsoft.com/office/drawing/2014/main" id="{657703EA-2858-FA49-9A7B-09E005E12C68}"/>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A4D833FD-CF14-6145-A018-A83F0E3937B8}"/>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ADD236D0-B0FF-A54A-9FA2-963DBDB5F62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0" name="Rektangel 39">
                <a:extLst>
                  <a:ext uri="{FF2B5EF4-FFF2-40B4-BE49-F238E27FC236}">
                    <a16:creationId xmlns:a16="http://schemas.microsoft.com/office/drawing/2014/main" id="{F3CEF597-B9C6-B34B-A7E7-540C0AD1776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1" name="Rektangel 40">
                <a:extLst>
                  <a:ext uri="{FF2B5EF4-FFF2-40B4-BE49-F238E27FC236}">
                    <a16:creationId xmlns:a16="http://schemas.microsoft.com/office/drawing/2014/main" id="{902EC4DA-CB65-EC4F-B145-C25433605E73}"/>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11084FFE-958E-4649-8650-9F6380605323}"/>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DEF49AAC-5DA7-0E42-B164-F9CE38C17343}"/>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E3C46F45-C240-3D4A-9E1D-27C2575BEE3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3" name="Rett linje 12">
              <a:extLst>
                <a:ext uri="{FF2B5EF4-FFF2-40B4-BE49-F238E27FC236}">
                  <a16:creationId xmlns:a16="http://schemas.microsoft.com/office/drawing/2014/main" id="{EFD2699F-3A34-6E49-BC58-DFA633A7E0CE}"/>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6F9FAF35-AD7B-3440-817C-C7E620DCF787}"/>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8047500B-DCFD-CF49-823F-82F92056A4D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67E5C96-CD93-004D-9C40-A392932E454E}"/>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222455E-2A30-F843-8736-E1B969CE83C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DB8867B-4406-414D-AFE4-61C5831D4E26}"/>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7CB59FA5-78FD-A84C-8C4D-D41D31229F3F}"/>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62A30746-DA6E-B644-A6C0-463BE60573C7}"/>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B35CAD8D-376D-AA49-8BF3-05A0C354C52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8" name="Rett linje 37">
                <a:extLst>
                  <a:ext uri="{FF2B5EF4-FFF2-40B4-BE49-F238E27FC236}">
                    <a16:creationId xmlns:a16="http://schemas.microsoft.com/office/drawing/2014/main" id="{7503ACD8-C336-204D-9880-AFFF7A15D36A}"/>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6060C617-9662-EB44-B7B3-556CBB26FA8A}"/>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6A9818C9-E44D-1B4D-B95C-94E5E634A37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6" name="Rett linje 35">
                <a:extLst>
                  <a:ext uri="{FF2B5EF4-FFF2-40B4-BE49-F238E27FC236}">
                    <a16:creationId xmlns:a16="http://schemas.microsoft.com/office/drawing/2014/main" id="{3ED09DA1-E24A-8440-8BFD-3B4EB052EA2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AEF53711-BDA8-3C40-9364-1549DF6BE3AC}"/>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F1EF459F-D27A-5748-BCA1-80EBBB81EA6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4" name="Rett linje 33">
                <a:extLst>
                  <a:ext uri="{FF2B5EF4-FFF2-40B4-BE49-F238E27FC236}">
                    <a16:creationId xmlns:a16="http://schemas.microsoft.com/office/drawing/2014/main" id="{CAE74310-7615-274D-8ADA-72601E97A397}"/>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96FACAC-8BAA-634B-84F2-FF34E96DC0DE}"/>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0648AB5E-71BA-F24C-814C-D4B59B7EDCC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2" name="Rett linje 31">
                <a:extLst>
                  <a:ext uri="{FF2B5EF4-FFF2-40B4-BE49-F238E27FC236}">
                    <a16:creationId xmlns:a16="http://schemas.microsoft.com/office/drawing/2014/main" id="{2E157768-4234-5B44-A77F-7FCF5C5A3E2D}"/>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507EEE6D-7051-EE40-B5A0-CF3B4230F67C}"/>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17535496-E9F2-5349-8DF4-74378D7B7ADA}"/>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0" name="Rett linje 29">
                <a:extLst>
                  <a:ext uri="{FF2B5EF4-FFF2-40B4-BE49-F238E27FC236}">
                    <a16:creationId xmlns:a16="http://schemas.microsoft.com/office/drawing/2014/main" id="{6CBCEEEB-32A6-694B-9165-4CA274B42CF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2D3947B-156E-D840-8EA8-A70E61E94DE8}"/>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54C3B970-FC81-5A47-947E-644206B80FA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8" name="Rett linje 27">
                <a:extLst>
                  <a:ext uri="{FF2B5EF4-FFF2-40B4-BE49-F238E27FC236}">
                    <a16:creationId xmlns:a16="http://schemas.microsoft.com/office/drawing/2014/main" id="{5F7AE9FC-336B-4247-B389-649CCBB2C26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78579E2C-6BF3-8145-B344-804280B6C7B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956DE6F9-0762-0742-B634-89B60B889D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E2D8917E-E6B3-A34C-B2B5-2309E43AD86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7" name="Rektangel 46">
              <a:extLst>
                <a:ext uri="{FF2B5EF4-FFF2-40B4-BE49-F238E27FC236}">
                  <a16:creationId xmlns:a16="http://schemas.microsoft.com/office/drawing/2014/main" id="{04AAE810-C5CD-F842-8FCB-FF7C9223EC9E}"/>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8" name="Rektangel 47">
              <a:extLst>
                <a:ext uri="{FF2B5EF4-FFF2-40B4-BE49-F238E27FC236}">
                  <a16:creationId xmlns:a16="http://schemas.microsoft.com/office/drawing/2014/main" id="{B07A1F21-62C7-344E-BDE0-FD306EF9D2CA}"/>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9" name="Rektangel 48">
              <a:extLst>
                <a:ext uri="{FF2B5EF4-FFF2-40B4-BE49-F238E27FC236}">
                  <a16:creationId xmlns:a16="http://schemas.microsoft.com/office/drawing/2014/main" id="{33F3E6C8-B25F-0943-B569-ABCDC1D08D8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0" name="Rett linje 49">
              <a:extLst>
                <a:ext uri="{FF2B5EF4-FFF2-40B4-BE49-F238E27FC236}">
                  <a16:creationId xmlns:a16="http://schemas.microsoft.com/office/drawing/2014/main" id="{B94EF2E8-B63D-A14D-B64C-B757E563829A}"/>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23D33338-6AF9-494D-A9C7-43853592D70E}"/>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B9B148B-1237-DD49-9266-C68C70AF31E6}"/>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4DADC1C3-89B0-864B-A542-2AD731563A5A}"/>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7D0FF2C0-D812-F74A-9727-42CAEA57FBA8}"/>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5" name="Rett linje 54">
              <a:extLst>
                <a:ext uri="{FF2B5EF4-FFF2-40B4-BE49-F238E27FC236}">
                  <a16:creationId xmlns:a16="http://schemas.microsoft.com/office/drawing/2014/main" id="{50167E63-A8AA-464A-835E-1DAF2EAF4B70}"/>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3536EE9C-707D-8F42-A04D-CD95C3159169}"/>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7" name="Rett linje 56">
              <a:extLst>
                <a:ext uri="{FF2B5EF4-FFF2-40B4-BE49-F238E27FC236}">
                  <a16:creationId xmlns:a16="http://schemas.microsoft.com/office/drawing/2014/main" id="{29E27862-DC9E-A542-8C63-37ED270FC2D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1613DB5F-4453-E24C-A8E3-8CB8FF8A0AC4}"/>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4BAE1983-8F39-B54E-8BE2-C6950CEF640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1A0AC7E0-B748-D94A-A58D-F166A01F9743}"/>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FF583A7A-C323-4641-B9B9-3A4B4CC95BDA}"/>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C8FE14BB-CD2A-7945-9783-88D7AF047926}"/>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6" name="Gruppe 65">
                <a:extLst>
                  <a:ext uri="{FF2B5EF4-FFF2-40B4-BE49-F238E27FC236}">
                    <a16:creationId xmlns:a16="http://schemas.microsoft.com/office/drawing/2014/main" id="{10312BBC-9E56-8748-BAC0-7006C351F443}"/>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345B25EA-5361-1148-A342-AA5B2F6E383C}"/>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897E1735-3D01-3D46-9703-38E17E5FA5F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9F40A477-B79D-F541-996B-AB04C9D3F107}"/>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44202B7E-4C70-F341-8AFD-E057E0F1BD9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8" name="Gruppe 67">
                  <a:extLst>
                    <a:ext uri="{FF2B5EF4-FFF2-40B4-BE49-F238E27FC236}">
                      <a16:creationId xmlns:a16="http://schemas.microsoft.com/office/drawing/2014/main" id="{AFC93B33-6310-D348-B784-FB20AE6CAED5}"/>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FF6B4707-00A3-E84F-AB69-BABE532FDEA4}"/>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278140BC-C05D-374E-8495-243760E108A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E5D47158-CA69-1541-85E0-61ED571D198E}"/>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9" name="Gruppe 68">
                  <a:extLst>
                    <a:ext uri="{FF2B5EF4-FFF2-40B4-BE49-F238E27FC236}">
                      <a16:creationId xmlns:a16="http://schemas.microsoft.com/office/drawing/2014/main" id="{E3BB1C2A-7E34-BE43-89D1-83BCF7677412}"/>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4C530B88-746D-104E-AF3C-FBC69A9E5BF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1986B6FE-0650-AC49-AAAC-93C2C5D6B68B}"/>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2" name="Rektangel 71">
                    <a:extLst>
                      <a:ext uri="{FF2B5EF4-FFF2-40B4-BE49-F238E27FC236}">
                        <a16:creationId xmlns:a16="http://schemas.microsoft.com/office/drawing/2014/main" id="{8C52E202-E40A-F349-A996-4AF8BA178D4A}"/>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910BD776-700F-8F48-9319-1C63968014E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2" name="TekstSylinder 61">
              <a:extLst>
                <a:ext uri="{FF2B5EF4-FFF2-40B4-BE49-F238E27FC236}">
                  <a16:creationId xmlns:a16="http://schemas.microsoft.com/office/drawing/2014/main" id="{9D689DAD-89EE-5F43-ACA8-B2566054AB19}"/>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3" name="Vinkel 62">
              <a:extLst>
                <a:ext uri="{FF2B5EF4-FFF2-40B4-BE49-F238E27FC236}">
                  <a16:creationId xmlns:a16="http://schemas.microsoft.com/office/drawing/2014/main" id="{61B53CEA-B02F-B44C-9DD9-4D2DE7A9A08E}"/>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DFCE2875-17E5-B242-991C-5686497E8BB6}"/>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2521406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Deloverskrift blå lys">
    <p:bg>
      <p:bgPr>
        <a:solidFill>
          <a:srgbClr val="6FE9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2"/>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BA38766-4B93-410C-9E10-84FD9948E1F9}"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blålys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846888"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spTree>
    <p:extLst>
      <p:ext uri="{BB962C8B-B14F-4D97-AF65-F5344CB8AC3E}">
        <p14:creationId xmlns:p14="http://schemas.microsoft.com/office/powerpoint/2010/main" val="992604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0B28173A-979D-441F-850F-A5A825818692}" type="datetime1">
              <a:rPr lang="nb-NO" smtClean="0"/>
              <a:t>07.09.2026</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606A8175-E15C-4FCE-9231-204CF7EB9A9B}"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8195BFB3-7D72-49A4-943D-3B08E379CB1C}"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Deloverskrift gul">
    <p:bg>
      <p:bgPr>
        <a:solidFill>
          <a:schemeClr val="accent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5E3C33FF-4DAF-41D6-B9D5-FC6EBF33298E}"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89B6CDA4-7176-8F4A-ACCF-608A8E6C105F}"/>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gul</a:t>
            </a:r>
          </a:p>
        </p:txBody>
      </p:sp>
    </p:spTree>
    <p:extLst>
      <p:ext uri="{BB962C8B-B14F-4D97-AF65-F5344CB8AC3E}">
        <p14:creationId xmlns:p14="http://schemas.microsoft.com/office/powerpoint/2010/main" val="1508124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FF759A14-5240-4846-8E8D-6F7E7A16D456}"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a:t>Click to edit Master title style</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3158D01C-2A0F-462F-931D-FEDD38B2FC01}" type="datetime1">
              <a:rPr lang="nb-NO" smtClean="0"/>
              <a:t>07.09.2026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810363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itat negativ">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lvl1pPr>
              <a:defRPr>
                <a:solidFill>
                  <a:schemeClr val="bg1"/>
                </a:solidFill>
              </a:defRPr>
            </a:lvl1p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solidFill>
                  <a:schemeClr val="bg1"/>
                </a:solidFill>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lvl1pPr>
              <a:defRPr>
                <a:solidFill>
                  <a:schemeClr val="bg1"/>
                </a:solidFill>
              </a:defRPr>
            </a:lvl1pPr>
          </a:lstStyle>
          <a:p>
            <a:fld id="{78806E8E-0878-4A19-A425-525FE8908E77}" type="datetime1">
              <a:rPr lang="nb-NO" smtClean="0"/>
              <a:t>07.09.2026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lvl1pPr>
              <a:defRPr>
                <a:solidFill>
                  <a:schemeClr val="bg1"/>
                </a:solidFill>
              </a:defRPr>
            </a:lvl1p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7" name="Bilde 6">
            <a:extLst>
              <a:ext uri="{FF2B5EF4-FFF2-40B4-BE49-F238E27FC236}">
                <a16:creationId xmlns:a16="http://schemas.microsoft.com/office/drawing/2014/main" id="{8DDA4121-57A1-9F44-B389-BA4A1B2AF195}"/>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11" name="Gruppe 10">
            <a:extLst>
              <a:ext uri="{FF2B5EF4-FFF2-40B4-BE49-F238E27FC236}">
                <a16:creationId xmlns:a16="http://schemas.microsoft.com/office/drawing/2014/main" id="{486E79E7-CC13-A347-AE3A-84BB7411F0A2}"/>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2F30F98F-9F6E-0C4E-8E69-71C10B7D290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A1DA2F1D-3EF3-B74C-8B2F-1D393F5B8826}"/>
                  </a:ext>
                </a:extLst>
              </p:cNvPr>
              <p:cNvGrpSpPr/>
              <p:nvPr/>
            </p:nvGrpSpPr>
            <p:grpSpPr>
              <a:xfrm>
                <a:off x="0" y="-320124"/>
                <a:ext cx="12192000" cy="165600"/>
                <a:chOff x="0" y="-413084"/>
                <a:chExt cx="12192000" cy="206078"/>
              </a:xfrm>
              <a:solidFill>
                <a:schemeClr val="bg1"/>
              </a:solidFill>
            </p:grpSpPr>
            <p:sp>
              <p:nvSpPr>
                <p:cNvPr id="56" name="Rektangel 55">
                  <a:extLst>
                    <a:ext uri="{FF2B5EF4-FFF2-40B4-BE49-F238E27FC236}">
                      <a16:creationId xmlns:a16="http://schemas.microsoft.com/office/drawing/2014/main" id="{6255A372-5580-A24A-B439-C57A7E1CE4B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7" name="Rektangel 56">
                  <a:extLst>
                    <a:ext uri="{FF2B5EF4-FFF2-40B4-BE49-F238E27FC236}">
                      <a16:creationId xmlns:a16="http://schemas.microsoft.com/office/drawing/2014/main" id="{B7371540-2443-8541-B5DC-F4B684B3C93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8" name="Rektangel 57">
                  <a:extLst>
                    <a:ext uri="{FF2B5EF4-FFF2-40B4-BE49-F238E27FC236}">
                      <a16:creationId xmlns:a16="http://schemas.microsoft.com/office/drawing/2014/main" id="{CB4CE255-C398-A543-8B5B-486CC5D519E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9" name="Rektangel 58">
                  <a:extLst>
                    <a:ext uri="{FF2B5EF4-FFF2-40B4-BE49-F238E27FC236}">
                      <a16:creationId xmlns:a16="http://schemas.microsoft.com/office/drawing/2014/main" id="{FB9A6627-FDFC-824A-9236-EBF047C277D7}"/>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0" name="Rektangel 59">
                  <a:extLst>
                    <a:ext uri="{FF2B5EF4-FFF2-40B4-BE49-F238E27FC236}">
                      <a16:creationId xmlns:a16="http://schemas.microsoft.com/office/drawing/2014/main" id="{42A8A78A-FCCA-064A-9D35-FC5F951C2A42}"/>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2DB9322E-D287-C341-974F-B8F882273F3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30" name="Rett linje 29">
                <a:extLst>
                  <a:ext uri="{FF2B5EF4-FFF2-40B4-BE49-F238E27FC236}">
                    <a16:creationId xmlns:a16="http://schemas.microsoft.com/office/drawing/2014/main" id="{91D842E9-F200-3D41-A665-0A7DD621DBC6}"/>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8217F23-38DC-F441-AA01-3C15887A1444}"/>
                  </a:ext>
                </a:extLst>
              </p:cNvPr>
              <p:cNvCxnSpPr>
                <a:cxnSpLocks/>
                <a:stCxn id="46"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45130D1-A515-A24D-9BE7-102854BB6A84}"/>
                  </a:ext>
                </a:extLst>
              </p:cNvPr>
              <p:cNvCxnSpPr>
                <a:cxnSpLocks/>
                <a:stCxn id="48"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FF53E66-AB46-0141-AD89-455E96D26C14}"/>
                  </a:ext>
                </a:extLst>
              </p:cNvPr>
              <p:cNvCxnSpPr>
                <a:cxnSpLocks/>
                <a:stCxn id="44"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B7A86560-6696-014A-AECA-E19F9F24123E}"/>
                  </a:ext>
                </a:extLst>
              </p:cNvPr>
              <p:cNvCxnSpPr>
                <a:cxnSpLocks/>
                <a:stCxn id="50"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A0F75356-8546-3149-9570-360B5827EA7E}"/>
                  </a:ext>
                </a:extLst>
              </p:cNvPr>
              <p:cNvCxnSpPr>
                <a:cxnSpLocks/>
                <a:stCxn id="54"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Rett linje 35">
                <a:extLst>
                  <a:ext uri="{FF2B5EF4-FFF2-40B4-BE49-F238E27FC236}">
                    <a16:creationId xmlns:a16="http://schemas.microsoft.com/office/drawing/2014/main" id="{105343E5-1F5C-CA46-8C3E-700D58730833}"/>
                  </a:ext>
                </a:extLst>
              </p:cNvPr>
              <p:cNvCxnSpPr>
                <a:cxnSpLocks/>
                <a:stCxn id="52"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EAD5D459-2BF6-D64F-8F45-536C2073FDD3}"/>
                  </a:ext>
                </a:extLst>
              </p:cNvPr>
              <p:cNvGrpSpPr/>
              <p:nvPr userDrawn="1"/>
            </p:nvGrpSpPr>
            <p:grpSpPr>
              <a:xfrm>
                <a:off x="0" y="-621464"/>
                <a:ext cx="12192000" cy="206078"/>
                <a:chOff x="0" y="-674874"/>
                <a:chExt cx="12192000" cy="206078"/>
              </a:xfrm>
            </p:grpSpPr>
            <p:sp>
              <p:nvSpPr>
                <p:cNvPr id="54" name="Rektangel 53">
                  <a:extLst>
                    <a:ext uri="{FF2B5EF4-FFF2-40B4-BE49-F238E27FC236}">
                      <a16:creationId xmlns:a16="http://schemas.microsoft.com/office/drawing/2014/main" id="{9C01F6CB-C381-1E41-86A2-F808355B3C5C}"/>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5" name="Rett linje 54">
                  <a:extLst>
                    <a:ext uri="{FF2B5EF4-FFF2-40B4-BE49-F238E27FC236}">
                      <a16:creationId xmlns:a16="http://schemas.microsoft.com/office/drawing/2014/main" id="{27FECFBD-D718-9D4C-81D5-FD9384B0DCB9}"/>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273A8231-E16C-A243-A2FC-13A3FD206C22}"/>
                  </a:ext>
                </a:extLst>
              </p:cNvPr>
              <p:cNvGrpSpPr/>
              <p:nvPr userDrawn="1"/>
            </p:nvGrpSpPr>
            <p:grpSpPr>
              <a:xfrm>
                <a:off x="0" y="-744566"/>
                <a:ext cx="10156824" cy="206078"/>
                <a:chOff x="0" y="-930144"/>
                <a:chExt cx="10156824" cy="206078"/>
              </a:xfrm>
            </p:grpSpPr>
            <p:sp>
              <p:nvSpPr>
                <p:cNvPr id="52" name="Rektangel 51">
                  <a:extLst>
                    <a:ext uri="{FF2B5EF4-FFF2-40B4-BE49-F238E27FC236}">
                      <a16:creationId xmlns:a16="http://schemas.microsoft.com/office/drawing/2014/main" id="{6CEF6F6D-156F-D64B-A26B-57B303DF873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3" name="Rett linje 52">
                  <a:extLst>
                    <a:ext uri="{FF2B5EF4-FFF2-40B4-BE49-F238E27FC236}">
                      <a16:creationId xmlns:a16="http://schemas.microsoft.com/office/drawing/2014/main" id="{E3AF0233-5560-6447-B7A4-C14F61197A17}"/>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BD1CA949-A5BB-EC47-A21B-7EAED08253EF}"/>
                  </a:ext>
                </a:extLst>
              </p:cNvPr>
              <p:cNvGrpSpPr/>
              <p:nvPr userDrawn="1"/>
            </p:nvGrpSpPr>
            <p:grpSpPr>
              <a:xfrm>
                <a:off x="0" y="-867666"/>
                <a:ext cx="8128000" cy="206078"/>
                <a:chOff x="0" y="-1191934"/>
                <a:chExt cx="8128000" cy="206078"/>
              </a:xfrm>
            </p:grpSpPr>
            <p:sp>
              <p:nvSpPr>
                <p:cNvPr id="50" name="Rektangel 49">
                  <a:extLst>
                    <a:ext uri="{FF2B5EF4-FFF2-40B4-BE49-F238E27FC236}">
                      <a16:creationId xmlns:a16="http://schemas.microsoft.com/office/drawing/2014/main" id="{83DF98C9-9C7B-EE42-8AF8-5DE25FE2001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1" name="Rett linje 50">
                  <a:extLst>
                    <a:ext uri="{FF2B5EF4-FFF2-40B4-BE49-F238E27FC236}">
                      <a16:creationId xmlns:a16="http://schemas.microsoft.com/office/drawing/2014/main" id="{41C64B40-429E-8143-A0BC-94BDE0975DC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A9C6E4C4-F02D-394E-AF1D-C51754803FCB}"/>
                  </a:ext>
                </a:extLst>
              </p:cNvPr>
              <p:cNvGrpSpPr/>
              <p:nvPr userDrawn="1"/>
            </p:nvGrpSpPr>
            <p:grpSpPr>
              <a:xfrm>
                <a:off x="-800" y="-990766"/>
                <a:ext cx="6091200" cy="206078"/>
                <a:chOff x="0" y="-1453724"/>
                <a:chExt cx="6091200" cy="206078"/>
              </a:xfrm>
            </p:grpSpPr>
            <p:sp>
              <p:nvSpPr>
                <p:cNvPr id="48" name="Rektangel 47">
                  <a:extLst>
                    <a:ext uri="{FF2B5EF4-FFF2-40B4-BE49-F238E27FC236}">
                      <a16:creationId xmlns:a16="http://schemas.microsoft.com/office/drawing/2014/main" id="{3969980B-68AB-9447-983D-028ABB4B50E9}"/>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9" name="Rett linje 48">
                  <a:extLst>
                    <a:ext uri="{FF2B5EF4-FFF2-40B4-BE49-F238E27FC236}">
                      <a16:creationId xmlns:a16="http://schemas.microsoft.com/office/drawing/2014/main" id="{D7433776-45D2-D448-BE15-3A90FEB681D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8E92939D-2FC0-A345-8E25-DB8134AD566D}"/>
                  </a:ext>
                </a:extLst>
              </p:cNvPr>
              <p:cNvGrpSpPr/>
              <p:nvPr userDrawn="1"/>
            </p:nvGrpSpPr>
            <p:grpSpPr>
              <a:xfrm>
                <a:off x="0" y="-1113866"/>
                <a:ext cx="4060800" cy="206078"/>
                <a:chOff x="0" y="-1715514"/>
                <a:chExt cx="4060800" cy="206078"/>
              </a:xfrm>
            </p:grpSpPr>
            <p:sp>
              <p:nvSpPr>
                <p:cNvPr id="46" name="Rektangel 45">
                  <a:extLst>
                    <a:ext uri="{FF2B5EF4-FFF2-40B4-BE49-F238E27FC236}">
                      <a16:creationId xmlns:a16="http://schemas.microsoft.com/office/drawing/2014/main" id="{280814A4-AA7C-7D46-B1D5-53CBDAEE2AC0}"/>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7" name="Rett linje 46">
                  <a:extLst>
                    <a:ext uri="{FF2B5EF4-FFF2-40B4-BE49-F238E27FC236}">
                      <a16:creationId xmlns:a16="http://schemas.microsoft.com/office/drawing/2014/main" id="{0D9A5691-593C-2944-8164-17D13666E22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EAA7A4E-6528-4E44-A9B1-8A79754376AF}"/>
                  </a:ext>
                </a:extLst>
              </p:cNvPr>
              <p:cNvGrpSpPr/>
              <p:nvPr userDrawn="1"/>
            </p:nvGrpSpPr>
            <p:grpSpPr>
              <a:xfrm>
                <a:off x="0" y="-1229864"/>
                <a:ext cx="1015200" cy="206078"/>
                <a:chOff x="0" y="-1959289"/>
                <a:chExt cx="1015200" cy="206078"/>
              </a:xfrm>
            </p:grpSpPr>
            <p:sp>
              <p:nvSpPr>
                <p:cNvPr id="44" name="Rektangel 43">
                  <a:extLst>
                    <a:ext uri="{FF2B5EF4-FFF2-40B4-BE49-F238E27FC236}">
                      <a16:creationId xmlns:a16="http://schemas.microsoft.com/office/drawing/2014/main" id="{7F5B40C9-073A-5C4D-B077-02C29F203736}"/>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5" name="Rett linje 44">
                  <a:extLst>
                    <a:ext uri="{FF2B5EF4-FFF2-40B4-BE49-F238E27FC236}">
                      <a16:creationId xmlns:a16="http://schemas.microsoft.com/office/drawing/2014/main" id="{1DEB211C-A30E-1F40-B3FE-422EE0E4D06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3" name="Rett linje 42">
                <a:extLst>
                  <a:ext uri="{FF2B5EF4-FFF2-40B4-BE49-F238E27FC236}">
                    <a16:creationId xmlns:a16="http://schemas.microsoft.com/office/drawing/2014/main" id="{1AE1E520-A5BC-E84F-89BB-9279906BBA5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8FDFCC4A-D2BA-3448-A65F-18CA3DE48067}"/>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4D912C5E-CD37-E34E-A01F-E8F9A16DCCF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6" name="Rektangel 15">
                <a:extLst>
                  <a:ext uri="{FF2B5EF4-FFF2-40B4-BE49-F238E27FC236}">
                    <a16:creationId xmlns:a16="http://schemas.microsoft.com/office/drawing/2014/main" id="{A3E9B2BD-29D4-B047-AE84-1D2FD28AC80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7" name="Rektangel 16">
                <a:extLst>
                  <a:ext uri="{FF2B5EF4-FFF2-40B4-BE49-F238E27FC236}">
                    <a16:creationId xmlns:a16="http://schemas.microsoft.com/office/drawing/2014/main" id="{3B6419E1-27B7-4242-9899-8736B544931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8" name="Rektangel 17">
                <a:extLst>
                  <a:ext uri="{FF2B5EF4-FFF2-40B4-BE49-F238E27FC236}">
                    <a16:creationId xmlns:a16="http://schemas.microsoft.com/office/drawing/2014/main" id="{C3FBAA30-9926-6F49-A160-F804DED46A24}"/>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9" name="Rett linje 18">
                <a:extLst>
                  <a:ext uri="{FF2B5EF4-FFF2-40B4-BE49-F238E27FC236}">
                    <a16:creationId xmlns:a16="http://schemas.microsoft.com/office/drawing/2014/main" id="{E4FCAB45-1B4A-3748-9FE3-A87994C2096E}"/>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6E3B826-8775-D74F-A318-E8E24FE7D865}"/>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7D6FB438-683F-8C4C-800B-93E9E44690D5}"/>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2A83B05B-591C-1B43-9AB3-737807239ECE}"/>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4D200CD1-E584-7F4D-A293-2DA3716DFC0A}"/>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4" name="Rett linje 23">
                <a:extLst>
                  <a:ext uri="{FF2B5EF4-FFF2-40B4-BE49-F238E27FC236}">
                    <a16:creationId xmlns:a16="http://schemas.microsoft.com/office/drawing/2014/main" id="{5F91638A-548E-2049-B93B-2164E39253C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FC143D8C-CCD1-7641-A910-1F41825261D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6" name="Rett linje 25">
                <a:extLst>
                  <a:ext uri="{FF2B5EF4-FFF2-40B4-BE49-F238E27FC236}">
                    <a16:creationId xmlns:a16="http://schemas.microsoft.com/office/drawing/2014/main" id="{22B3AD91-6723-DF48-A1CB-1FF05A0B61C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65C2770-A5A3-AA47-9F07-7657AD0DE1BC}"/>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F7C60A7F-4BE7-A640-A9F1-7043EEF9718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4270FA38-1F8D-6647-B618-F64FB4A132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2" name="Gruppe 61">
            <a:extLst>
              <a:ext uri="{FF2B5EF4-FFF2-40B4-BE49-F238E27FC236}">
                <a16:creationId xmlns:a16="http://schemas.microsoft.com/office/drawing/2014/main" id="{59FDD9D8-FABC-6347-BC02-BB0A33F12EB4}"/>
              </a:ext>
            </a:extLst>
          </p:cNvPr>
          <p:cNvGrpSpPr/>
          <p:nvPr userDrawn="1"/>
        </p:nvGrpSpPr>
        <p:grpSpPr>
          <a:xfrm>
            <a:off x="12252770" y="1"/>
            <a:ext cx="1165167" cy="6855561"/>
            <a:chOff x="12252770" y="1"/>
            <a:chExt cx="1165167" cy="6855561"/>
          </a:xfrm>
        </p:grpSpPr>
        <p:grpSp>
          <p:nvGrpSpPr>
            <p:cNvPr id="63" name="Gruppe 62">
              <a:extLst>
                <a:ext uri="{FF2B5EF4-FFF2-40B4-BE49-F238E27FC236}">
                  <a16:creationId xmlns:a16="http://schemas.microsoft.com/office/drawing/2014/main" id="{B9A6C8F1-6CA0-3D42-8360-A18602120A8D}"/>
                </a:ext>
              </a:extLst>
            </p:cNvPr>
            <p:cNvGrpSpPr/>
            <p:nvPr userDrawn="1"/>
          </p:nvGrpSpPr>
          <p:grpSpPr>
            <a:xfrm>
              <a:off x="12252770" y="1"/>
              <a:ext cx="409071" cy="3254927"/>
              <a:chOff x="12252770" y="1"/>
              <a:chExt cx="588588" cy="4683318"/>
            </a:xfrm>
          </p:grpSpPr>
          <p:sp>
            <p:nvSpPr>
              <p:cNvPr id="67" name="Rektangel 66">
                <a:extLst>
                  <a:ext uri="{FF2B5EF4-FFF2-40B4-BE49-F238E27FC236}">
                    <a16:creationId xmlns:a16="http://schemas.microsoft.com/office/drawing/2014/main" id="{5F8C536E-1EC4-9D49-9023-B9EF2E4EB8F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8" name="Gruppe 67">
                <a:extLst>
                  <a:ext uri="{FF2B5EF4-FFF2-40B4-BE49-F238E27FC236}">
                    <a16:creationId xmlns:a16="http://schemas.microsoft.com/office/drawing/2014/main" id="{C1EF08D9-EC9C-B446-852D-F0B4E0F0F6A2}"/>
                  </a:ext>
                </a:extLst>
              </p:cNvPr>
              <p:cNvGrpSpPr/>
              <p:nvPr userDrawn="1"/>
            </p:nvGrpSpPr>
            <p:grpSpPr>
              <a:xfrm>
                <a:off x="12326727" y="84822"/>
                <a:ext cx="440675" cy="4513676"/>
                <a:chOff x="12316858" y="92947"/>
                <a:chExt cx="440675" cy="4513676"/>
              </a:xfrm>
            </p:grpSpPr>
            <p:grpSp>
              <p:nvGrpSpPr>
                <p:cNvPr id="69" name="Gruppe 68">
                  <a:extLst>
                    <a:ext uri="{FF2B5EF4-FFF2-40B4-BE49-F238E27FC236}">
                      <a16:creationId xmlns:a16="http://schemas.microsoft.com/office/drawing/2014/main" id="{E96FEFED-80C7-1C41-8ED4-493DB9223B60}"/>
                    </a:ext>
                  </a:extLst>
                </p:cNvPr>
                <p:cNvGrpSpPr/>
                <p:nvPr userDrawn="1"/>
              </p:nvGrpSpPr>
              <p:grpSpPr>
                <a:xfrm>
                  <a:off x="12316858" y="92947"/>
                  <a:ext cx="440675" cy="1322025"/>
                  <a:chOff x="12316858" y="92947"/>
                  <a:chExt cx="440675" cy="1322025"/>
                </a:xfrm>
              </p:grpSpPr>
              <p:sp>
                <p:nvSpPr>
                  <p:cNvPr id="79" name="Rektangel 78">
                    <a:extLst>
                      <a:ext uri="{FF2B5EF4-FFF2-40B4-BE49-F238E27FC236}">
                        <a16:creationId xmlns:a16="http://schemas.microsoft.com/office/drawing/2014/main" id="{C1395634-B23D-B740-B6E4-4920AFF48E0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0" name="Rektangel 79">
                    <a:extLst>
                      <a:ext uri="{FF2B5EF4-FFF2-40B4-BE49-F238E27FC236}">
                        <a16:creationId xmlns:a16="http://schemas.microsoft.com/office/drawing/2014/main" id="{EFA8E904-B367-3C49-9B17-9C209743CA09}"/>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3966B25F-C537-6E46-A945-3144B4B284C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0" name="Gruppe 69">
                  <a:extLst>
                    <a:ext uri="{FF2B5EF4-FFF2-40B4-BE49-F238E27FC236}">
                      <a16:creationId xmlns:a16="http://schemas.microsoft.com/office/drawing/2014/main" id="{A4A43541-07AE-9C41-A23F-F722576C04D8}"/>
                    </a:ext>
                  </a:extLst>
                </p:cNvPr>
                <p:cNvGrpSpPr/>
                <p:nvPr userDrawn="1"/>
              </p:nvGrpSpPr>
              <p:grpSpPr>
                <a:xfrm>
                  <a:off x="12316858" y="1468435"/>
                  <a:ext cx="440675" cy="1322025"/>
                  <a:chOff x="12316858" y="1600866"/>
                  <a:chExt cx="440675" cy="1322025"/>
                </a:xfrm>
              </p:grpSpPr>
              <p:sp>
                <p:nvSpPr>
                  <p:cNvPr id="76" name="Rektangel 75">
                    <a:extLst>
                      <a:ext uri="{FF2B5EF4-FFF2-40B4-BE49-F238E27FC236}">
                        <a16:creationId xmlns:a16="http://schemas.microsoft.com/office/drawing/2014/main" id="{03B0EE39-FA3B-1947-8964-6FA95D06725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43316E30-2105-2E40-B1A7-17AF50BFDF2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25D306BD-9DF6-7D45-8B26-25EB715137F0}"/>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1" name="Gruppe 70">
                  <a:extLst>
                    <a:ext uri="{FF2B5EF4-FFF2-40B4-BE49-F238E27FC236}">
                      <a16:creationId xmlns:a16="http://schemas.microsoft.com/office/drawing/2014/main" id="{F5E0C316-B28E-204F-8229-F0C422D764D2}"/>
                    </a:ext>
                  </a:extLst>
                </p:cNvPr>
                <p:cNvGrpSpPr/>
                <p:nvPr userDrawn="1"/>
              </p:nvGrpSpPr>
              <p:grpSpPr>
                <a:xfrm>
                  <a:off x="12316858" y="2843923"/>
                  <a:ext cx="440675" cy="1762700"/>
                  <a:chOff x="12316858" y="3201732"/>
                  <a:chExt cx="440675" cy="1762700"/>
                </a:xfrm>
              </p:grpSpPr>
              <p:sp>
                <p:nvSpPr>
                  <p:cNvPr id="72" name="Rektangel 71">
                    <a:extLst>
                      <a:ext uri="{FF2B5EF4-FFF2-40B4-BE49-F238E27FC236}">
                        <a16:creationId xmlns:a16="http://schemas.microsoft.com/office/drawing/2014/main" id="{75EF8EE1-063B-9346-B35B-D391702A8BB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CFF58234-DBCD-D445-A55A-0676865E1184}"/>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109C31E9-21AC-2E47-9003-13EB8450B43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3532582E-3265-BF4E-B974-FF3AE992FDE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4" name="TekstSylinder 63">
              <a:extLst>
                <a:ext uri="{FF2B5EF4-FFF2-40B4-BE49-F238E27FC236}">
                  <a16:creationId xmlns:a16="http://schemas.microsoft.com/office/drawing/2014/main" id="{86ED5B6B-9879-C44E-8087-9FC40D9CE394}"/>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5" name="Vinkel 64">
              <a:extLst>
                <a:ext uri="{FF2B5EF4-FFF2-40B4-BE49-F238E27FC236}">
                  <a16:creationId xmlns:a16="http://schemas.microsoft.com/office/drawing/2014/main" id="{882C9AE6-2E87-9D4A-AED8-96B5D6BCAAE4}"/>
                </a:ext>
              </a:extLst>
            </p:cNvPr>
            <p:cNvCxnSpPr>
              <a:cxnSpLocks/>
              <a:stCxn id="79" idx="3"/>
              <a:endCxn id="76"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6" name="TekstSylinder 65">
              <a:extLst>
                <a:ext uri="{FF2B5EF4-FFF2-40B4-BE49-F238E27FC236}">
                  <a16:creationId xmlns:a16="http://schemas.microsoft.com/office/drawing/2014/main" id="{485D6620-BA62-D64A-9B43-1D9C5CB34030}"/>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986156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Bare tittel ne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0CDBEF17-BEBE-42E2-9365-F7F1F6859254}" type="datetime1">
              <a:rPr lang="nb-NO" smtClean="0"/>
              <a:t>07.09.2026</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6" name="Gruppe 5">
            <a:extLst>
              <a:ext uri="{FF2B5EF4-FFF2-40B4-BE49-F238E27FC236}">
                <a16:creationId xmlns:a16="http://schemas.microsoft.com/office/drawing/2014/main" id="{C1D1050C-9B0F-DA46-A7AE-49D147BAD25B}"/>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1068411B-5C48-D749-B5E3-30A5D49D5141}"/>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7B5DD97E-E1DE-7D46-9418-0D0AFDF35F70}"/>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A0D018A7-D1AC-1A44-817B-2D69D4EE7234}"/>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AD814A3B-37FE-FE4B-B04E-FC6B766D158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46A1D4B5-D234-EB45-A367-DA2C1AEC53F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66D8AD51-3ABD-8947-A454-453AF493E4D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F338B2FE-B7A8-7347-9C68-83876225606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ED151BEC-03EB-014A-A517-B60405C23277}"/>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1F47004B-BBEB-FA48-8A06-F460897DA374}"/>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3DFF5052-7500-6447-AE94-5921BC688C69}"/>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92571E5D-A6F0-C348-8000-B3FD4C1C5656}"/>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361CFB6-0332-504B-AA1B-B567E221EE1E}"/>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7E1762E-E5A1-3345-B079-7552913F529C}"/>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C1AC057A-FCD6-F949-8F37-58BA71E1CFD8}"/>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9297B28-D383-6249-A34F-5922BCCCA2CD}"/>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8DA38DB-AAE9-8748-AE1F-FFDD03973FAA}"/>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1EC8A23-B92A-DD41-B9D2-FB44C924BDCE}"/>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9164DF05-EC67-AC40-8F66-329831BDA2C4}"/>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9FDB03-16A1-CA49-920F-068F53EC1B58}"/>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B0573EAA-0C11-C147-98B8-AD18BE730C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1EB0E7CD-84C6-6C44-A312-16BB487C604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DE64285-F12E-824D-8130-37D78FBA7C48}"/>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F00E4EE8-0D5B-4F4C-B728-6B1A720431DD}"/>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D0ED51BD-81EB-404C-BD1C-2A098E1769C0}"/>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D7466B6-499E-2F41-95CE-764FD8B4A6A2}"/>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3F46B044-3DF6-354A-AC1B-903E736EBD6D}"/>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6CE67777-BBBB-2F47-95C1-34649FB8584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ED37426C-F34C-0D4B-8BD0-9F8901D14277}"/>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0E01F846-B854-5F4D-8459-44312D2E538F}"/>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D0F5CB43-152A-4F4C-8F3F-08E5D529F6B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D20FE3BB-4A3A-0148-9187-D678070204BF}"/>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9CDD407C-7201-0F40-B92A-FF4AD5515F91}"/>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07A5FDEC-A2AB-AF49-B0D1-056383BA45BE}"/>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18F9CFD8-DEA8-7D4F-A2AB-2DD0359A71C3}"/>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B2A25372-2BA8-9048-8062-9B09788AC871}"/>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78F37647-0B41-774C-B0CE-F0914829EF3E}"/>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1" name="Rektangel 10">
                <a:extLst>
                  <a:ext uri="{FF2B5EF4-FFF2-40B4-BE49-F238E27FC236}">
                    <a16:creationId xmlns:a16="http://schemas.microsoft.com/office/drawing/2014/main" id="{E89A3A05-5699-7947-977B-758F31E8A069}"/>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2" name="Rektangel 11">
                <a:extLst>
                  <a:ext uri="{FF2B5EF4-FFF2-40B4-BE49-F238E27FC236}">
                    <a16:creationId xmlns:a16="http://schemas.microsoft.com/office/drawing/2014/main" id="{D698679E-611A-BA47-B555-42237E590009}"/>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3" name="Rektangel 12">
                <a:extLst>
                  <a:ext uri="{FF2B5EF4-FFF2-40B4-BE49-F238E27FC236}">
                    <a16:creationId xmlns:a16="http://schemas.microsoft.com/office/drawing/2014/main" id="{83CB65AE-071B-384F-BED9-0B6BBC28F24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4" name="Rett linje 13">
                <a:extLst>
                  <a:ext uri="{FF2B5EF4-FFF2-40B4-BE49-F238E27FC236}">
                    <a16:creationId xmlns:a16="http://schemas.microsoft.com/office/drawing/2014/main" id="{46A59B6E-BC40-A04A-810E-381EB0406F6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8F00FAE-DEAF-9D4B-AE1A-B2E06A30AE2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27D94157-FD6C-9343-B390-D6F5769CDC1D}"/>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DDC4238B-2FB7-504F-8FA6-8F2CB72D9FB5}"/>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EFB3E350-6D32-5B44-A589-DBA014CCAD87}"/>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19" name="Rett linje 18">
                <a:extLst>
                  <a:ext uri="{FF2B5EF4-FFF2-40B4-BE49-F238E27FC236}">
                    <a16:creationId xmlns:a16="http://schemas.microsoft.com/office/drawing/2014/main" id="{78FC5178-3E3A-FA42-8025-AA007A3A20D4}"/>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DBF7CD49-D811-1E40-93F6-55470FBFF148}"/>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1" name="Rett linje 20">
                <a:extLst>
                  <a:ext uri="{FF2B5EF4-FFF2-40B4-BE49-F238E27FC236}">
                    <a16:creationId xmlns:a16="http://schemas.microsoft.com/office/drawing/2014/main" id="{583D459D-BDEB-A248-A2C1-FB9BB4D30D6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0D4C9258-518D-FC40-80AD-80B600AF68B8}"/>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B723F13F-8F3A-4941-B2D9-3DE33FBA1B35}"/>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F5F9D48-374C-D34F-AC3B-AC2261364F7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pic>
        <p:nvPicPr>
          <p:cNvPr id="57" name="Bilde 56">
            <a:extLst>
              <a:ext uri="{FF2B5EF4-FFF2-40B4-BE49-F238E27FC236}">
                <a16:creationId xmlns:a16="http://schemas.microsoft.com/office/drawing/2014/main" id="{C3699402-183F-774C-B97D-A832ABCCDA7C}"/>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58" name="Gruppe 57">
            <a:extLst>
              <a:ext uri="{FF2B5EF4-FFF2-40B4-BE49-F238E27FC236}">
                <a16:creationId xmlns:a16="http://schemas.microsoft.com/office/drawing/2014/main" id="{B17E6E01-06C2-2A48-9FE5-6A3259C2A26A}"/>
              </a:ext>
            </a:extLst>
          </p:cNvPr>
          <p:cNvGrpSpPr/>
          <p:nvPr userDrawn="1"/>
        </p:nvGrpSpPr>
        <p:grpSpPr>
          <a:xfrm>
            <a:off x="12252770" y="1"/>
            <a:ext cx="1165167" cy="5230535"/>
            <a:chOff x="12252770" y="1"/>
            <a:chExt cx="1165167" cy="5230535"/>
          </a:xfrm>
        </p:grpSpPr>
        <p:grpSp>
          <p:nvGrpSpPr>
            <p:cNvPr id="59" name="Gruppe 58">
              <a:extLst>
                <a:ext uri="{FF2B5EF4-FFF2-40B4-BE49-F238E27FC236}">
                  <a16:creationId xmlns:a16="http://schemas.microsoft.com/office/drawing/2014/main" id="{F2EB3480-5DDC-0044-8395-748858D199CE}"/>
                </a:ext>
              </a:extLst>
            </p:cNvPr>
            <p:cNvGrpSpPr/>
            <p:nvPr userDrawn="1"/>
          </p:nvGrpSpPr>
          <p:grpSpPr>
            <a:xfrm>
              <a:off x="12252770" y="1"/>
              <a:ext cx="409071" cy="3254927"/>
              <a:chOff x="12252770" y="1"/>
              <a:chExt cx="588588" cy="4683318"/>
            </a:xfrm>
          </p:grpSpPr>
          <p:sp>
            <p:nvSpPr>
              <p:cNvPr id="64" name="Rektangel 63">
                <a:extLst>
                  <a:ext uri="{FF2B5EF4-FFF2-40B4-BE49-F238E27FC236}">
                    <a16:creationId xmlns:a16="http://schemas.microsoft.com/office/drawing/2014/main" id="{3BA74F53-7E5B-4840-9D64-49E4BF43F431}"/>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5" name="Gruppe 64">
                <a:extLst>
                  <a:ext uri="{FF2B5EF4-FFF2-40B4-BE49-F238E27FC236}">
                    <a16:creationId xmlns:a16="http://schemas.microsoft.com/office/drawing/2014/main" id="{3C37FD06-23C3-6848-951F-9C9046A29A7E}"/>
                  </a:ext>
                </a:extLst>
              </p:cNvPr>
              <p:cNvGrpSpPr/>
              <p:nvPr userDrawn="1"/>
            </p:nvGrpSpPr>
            <p:grpSpPr>
              <a:xfrm>
                <a:off x="12326727" y="84822"/>
                <a:ext cx="440675" cy="4513676"/>
                <a:chOff x="12316858" y="92947"/>
                <a:chExt cx="440675" cy="4513676"/>
              </a:xfrm>
            </p:grpSpPr>
            <p:grpSp>
              <p:nvGrpSpPr>
                <p:cNvPr id="66" name="Gruppe 65">
                  <a:extLst>
                    <a:ext uri="{FF2B5EF4-FFF2-40B4-BE49-F238E27FC236}">
                      <a16:creationId xmlns:a16="http://schemas.microsoft.com/office/drawing/2014/main" id="{A8085072-8F46-C24B-BEAA-89C731D92341}"/>
                    </a:ext>
                  </a:extLst>
                </p:cNvPr>
                <p:cNvGrpSpPr/>
                <p:nvPr userDrawn="1"/>
              </p:nvGrpSpPr>
              <p:grpSpPr>
                <a:xfrm>
                  <a:off x="12316858" y="92947"/>
                  <a:ext cx="440675" cy="1322025"/>
                  <a:chOff x="12316858" y="92947"/>
                  <a:chExt cx="440675" cy="1322025"/>
                </a:xfrm>
              </p:grpSpPr>
              <p:sp>
                <p:nvSpPr>
                  <p:cNvPr id="76" name="Rektangel 75">
                    <a:extLst>
                      <a:ext uri="{FF2B5EF4-FFF2-40B4-BE49-F238E27FC236}">
                        <a16:creationId xmlns:a16="http://schemas.microsoft.com/office/drawing/2014/main" id="{FDC87DD8-68F2-2B4A-BA17-43C04DB94C09}"/>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DD7FA195-ED26-914A-B647-91E942CD5D9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717A406D-FE53-2448-86BD-614D3C73B3E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7" name="Gruppe 66">
                  <a:extLst>
                    <a:ext uri="{FF2B5EF4-FFF2-40B4-BE49-F238E27FC236}">
                      <a16:creationId xmlns:a16="http://schemas.microsoft.com/office/drawing/2014/main" id="{AA16A036-19CC-A842-9CBA-384F3686A5FE}"/>
                    </a:ext>
                  </a:extLst>
                </p:cNvPr>
                <p:cNvGrpSpPr/>
                <p:nvPr userDrawn="1"/>
              </p:nvGrpSpPr>
              <p:grpSpPr>
                <a:xfrm>
                  <a:off x="12316858" y="1468435"/>
                  <a:ext cx="440675" cy="1322025"/>
                  <a:chOff x="12316858" y="1600866"/>
                  <a:chExt cx="440675" cy="1322025"/>
                </a:xfrm>
              </p:grpSpPr>
              <p:sp>
                <p:nvSpPr>
                  <p:cNvPr id="73" name="Rektangel 72">
                    <a:extLst>
                      <a:ext uri="{FF2B5EF4-FFF2-40B4-BE49-F238E27FC236}">
                        <a16:creationId xmlns:a16="http://schemas.microsoft.com/office/drawing/2014/main" id="{5AA70624-BE75-D842-A641-7D4B557E5EB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F8D025E7-9CA0-A047-9F6A-F02E903A1983}"/>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0977E685-6718-7745-8B6E-DEDEE888EB94}"/>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8" name="Gruppe 67">
                  <a:extLst>
                    <a:ext uri="{FF2B5EF4-FFF2-40B4-BE49-F238E27FC236}">
                      <a16:creationId xmlns:a16="http://schemas.microsoft.com/office/drawing/2014/main" id="{6A888C87-51EF-BF43-A149-80800BA1451C}"/>
                    </a:ext>
                  </a:extLst>
                </p:cNvPr>
                <p:cNvGrpSpPr/>
                <p:nvPr userDrawn="1"/>
              </p:nvGrpSpPr>
              <p:grpSpPr>
                <a:xfrm>
                  <a:off x="12316858" y="2843923"/>
                  <a:ext cx="440675" cy="1762700"/>
                  <a:chOff x="12316858" y="3201732"/>
                  <a:chExt cx="440675" cy="1762700"/>
                </a:xfrm>
              </p:grpSpPr>
              <p:sp>
                <p:nvSpPr>
                  <p:cNvPr id="69" name="Rektangel 68">
                    <a:extLst>
                      <a:ext uri="{FF2B5EF4-FFF2-40B4-BE49-F238E27FC236}">
                        <a16:creationId xmlns:a16="http://schemas.microsoft.com/office/drawing/2014/main" id="{756477A9-8504-F548-8CED-45C78AB4CF05}"/>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0" name="Rektangel 69">
                    <a:extLst>
                      <a:ext uri="{FF2B5EF4-FFF2-40B4-BE49-F238E27FC236}">
                        <a16:creationId xmlns:a16="http://schemas.microsoft.com/office/drawing/2014/main" id="{E2B5ABB0-3058-AA46-9889-5869E473AE7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8BF26325-174D-3645-9C57-CCFC0C1175A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2" name="Rektangel 71">
                    <a:extLst>
                      <a:ext uri="{FF2B5EF4-FFF2-40B4-BE49-F238E27FC236}">
                        <a16:creationId xmlns:a16="http://schemas.microsoft.com/office/drawing/2014/main" id="{B62A87D9-9422-8444-8FD3-A1BE48CF30C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0" name="TekstSylinder 59">
              <a:extLst>
                <a:ext uri="{FF2B5EF4-FFF2-40B4-BE49-F238E27FC236}">
                  <a16:creationId xmlns:a16="http://schemas.microsoft.com/office/drawing/2014/main" id="{73104622-4E59-5847-A55B-634077D7F43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61" name="Gruppe 60">
              <a:extLst>
                <a:ext uri="{FF2B5EF4-FFF2-40B4-BE49-F238E27FC236}">
                  <a16:creationId xmlns:a16="http://schemas.microsoft.com/office/drawing/2014/main" id="{37123774-32AD-4D48-837D-9B50969FCC33}"/>
                </a:ext>
              </a:extLst>
            </p:cNvPr>
            <p:cNvGrpSpPr/>
            <p:nvPr userDrawn="1"/>
          </p:nvGrpSpPr>
          <p:grpSpPr>
            <a:xfrm>
              <a:off x="12610441" y="194994"/>
              <a:ext cx="807496" cy="955972"/>
              <a:chOff x="12610441" y="212086"/>
              <a:chExt cx="807496" cy="955972"/>
            </a:xfrm>
          </p:grpSpPr>
          <p:cxnSp>
            <p:nvCxnSpPr>
              <p:cNvPr id="62" name="Vinkel 61">
                <a:extLst>
                  <a:ext uri="{FF2B5EF4-FFF2-40B4-BE49-F238E27FC236}">
                    <a16:creationId xmlns:a16="http://schemas.microsoft.com/office/drawing/2014/main" id="{DB6D4BF2-0D91-434C-8F27-BC433F6E6410}"/>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3" name="TekstSylinder 62">
                <a:extLst>
                  <a:ext uri="{FF2B5EF4-FFF2-40B4-BE49-F238E27FC236}">
                    <a16:creationId xmlns:a16="http://schemas.microsoft.com/office/drawing/2014/main" id="{6C392CEA-242D-A34D-B36F-D988744DBFF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4065925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Tomt neg">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070B917B-23EB-41D7-8BA3-F076D42091D7}" type="datetime1">
              <a:rPr lang="nb-NO" smtClean="0"/>
              <a:t>07.09.2026</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5" name="Bilde 4">
            <a:extLst>
              <a:ext uri="{FF2B5EF4-FFF2-40B4-BE49-F238E27FC236}">
                <a16:creationId xmlns:a16="http://schemas.microsoft.com/office/drawing/2014/main" id="{557E58CC-95FD-0340-B743-A6656B545401}"/>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6" name="Gruppe 5">
            <a:extLst>
              <a:ext uri="{FF2B5EF4-FFF2-40B4-BE49-F238E27FC236}">
                <a16:creationId xmlns:a16="http://schemas.microsoft.com/office/drawing/2014/main" id="{AB1900BA-05D4-CC4D-ADCE-D307B8419611}"/>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A601B2AB-0092-5D48-B697-F5B2F8642F27}"/>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1283DABB-F957-7041-9BD8-2E7C09E75AC3}"/>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03E03865-2527-DB49-979A-47FFF2A1032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4CD3D47E-9369-9647-B082-306910B6CD6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9A8E62DF-790C-2D4D-81AF-08239423467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FC384CB6-ED25-E34D-9712-8F0E8ED4CD3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A031495B-E581-454B-8CC0-EF055DE24C57}"/>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E55F45DD-A85F-5F46-83FA-B7EDB15751D5}"/>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43A3439B-451A-4C46-AD1B-A782CD0A8E4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B9829110-FFBC-274E-9141-5A01CA9003F2}"/>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DB7B771-D9B6-624B-8A46-356BB47D2DCF}"/>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B99F47D-FC4D-D847-8DE5-D58693171585}"/>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48142ED-63BF-2743-BF2B-247A0FA84A64}"/>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9D7D332-0D4C-704E-BF86-2D38B3BF1A0E}"/>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C545234E-EC4D-AA4B-B17B-9AB931597E10}"/>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D9077C88-D56C-5245-8D27-0CEEB028ABD9}"/>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7827F59-ECDA-744D-8356-C1E924BD4D05}"/>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4C4C87E6-E38E-CF4A-BA35-A5272281247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36935E26-963B-1A48-BD41-A01E8CB08D66}"/>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7D3435F6-6DB0-C34A-BC71-DB699A7D99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C414CD4D-10D1-8840-BDE7-AD7EBD7008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60DFA5A-25D5-AD43-8A30-3AD4CD267870}"/>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25955AA6-D471-4346-B2BA-075B4897A10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4076C51A-758B-3746-9ED0-E160EB7B684C}"/>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6FDA69B5-A0C7-E645-9E2C-7B305BFF6A21}"/>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1C5A376E-4065-374B-BA02-7D97FA3E2C2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018EEC3F-5AF1-724B-8AEE-660F9D3A4C8C}"/>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A58F931-93D4-2942-B3D5-EB7C4B9526B8}"/>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E58408FF-BB4B-324F-B809-10738F8313B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D4261316-AF1F-AD45-BB4B-917D42AA7003}"/>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6B5EF1EC-1B00-1844-B472-4AA8C80DC1E4}"/>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422C5EE2-43BC-F04D-9F67-D2F7E8BB146D}"/>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23EBDFBA-B78B-234E-8859-7253F0EE320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917639CB-FC6C-0345-B9F1-D4156B250E2B}"/>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45446D2C-39DA-CD47-AFC9-CB458E69BDB6}"/>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EAA5D0EC-17A3-F142-B9ED-F53E6B6A0F6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1" name="Rektangel 10">
                <a:extLst>
                  <a:ext uri="{FF2B5EF4-FFF2-40B4-BE49-F238E27FC236}">
                    <a16:creationId xmlns:a16="http://schemas.microsoft.com/office/drawing/2014/main" id="{7754D441-1572-A44C-BEE7-FB28E38DB59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2" name="Rektangel 11">
                <a:extLst>
                  <a:ext uri="{FF2B5EF4-FFF2-40B4-BE49-F238E27FC236}">
                    <a16:creationId xmlns:a16="http://schemas.microsoft.com/office/drawing/2014/main" id="{800553DB-484C-4C48-A795-AD15950696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3" name="Rektangel 12">
                <a:extLst>
                  <a:ext uri="{FF2B5EF4-FFF2-40B4-BE49-F238E27FC236}">
                    <a16:creationId xmlns:a16="http://schemas.microsoft.com/office/drawing/2014/main" id="{24FB817F-D960-C84A-9EF5-1AD43774A62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4" name="Rett linje 13">
                <a:extLst>
                  <a:ext uri="{FF2B5EF4-FFF2-40B4-BE49-F238E27FC236}">
                    <a16:creationId xmlns:a16="http://schemas.microsoft.com/office/drawing/2014/main" id="{809952D0-7ACC-0B46-9DC5-BC1BE08DFCC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7D39A50C-ECD4-4544-BA86-2ED55C88171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BEA364B-9128-6E40-B529-DD331D756648}"/>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C72D05B0-E28E-DC4F-BC75-E520AACE32DD}"/>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14E0F4DD-E0F0-F24C-B654-6AED7A229E4F}"/>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19" name="Rett linje 18">
                <a:extLst>
                  <a:ext uri="{FF2B5EF4-FFF2-40B4-BE49-F238E27FC236}">
                    <a16:creationId xmlns:a16="http://schemas.microsoft.com/office/drawing/2014/main" id="{B2445F4C-3310-734C-AE0A-635C6A6AC128}"/>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1A5133CC-5017-464D-BE68-FFFF7D1AC0A5}"/>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1" name="Rett linje 20">
                <a:extLst>
                  <a:ext uri="{FF2B5EF4-FFF2-40B4-BE49-F238E27FC236}">
                    <a16:creationId xmlns:a16="http://schemas.microsoft.com/office/drawing/2014/main" id="{D292125B-BEFA-AC4E-B7E8-8D1A25A157B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A9DD9D52-EED3-5747-BDD4-E91D0C39344D}"/>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AED1A88C-B09C-B748-89CA-045C396CB15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C53B160-049D-7E44-881B-655B1B2A4F9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57" name="Gruppe 56">
            <a:extLst>
              <a:ext uri="{FF2B5EF4-FFF2-40B4-BE49-F238E27FC236}">
                <a16:creationId xmlns:a16="http://schemas.microsoft.com/office/drawing/2014/main" id="{B5F84FFA-6BAA-B14F-B16D-AA7B9747C6CC}"/>
              </a:ext>
            </a:extLst>
          </p:cNvPr>
          <p:cNvGrpSpPr/>
          <p:nvPr userDrawn="1"/>
        </p:nvGrpSpPr>
        <p:grpSpPr>
          <a:xfrm>
            <a:off x="12252770" y="1"/>
            <a:ext cx="1165167" cy="5230535"/>
            <a:chOff x="12252770" y="1"/>
            <a:chExt cx="1165167" cy="5230535"/>
          </a:xfrm>
        </p:grpSpPr>
        <p:grpSp>
          <p:nvGrpSpPr>
            <p:cNvPr id="58" name="Gruppe 57">
              <a:extLst>
                <a:ext uri="{FF2B5EF4-FFF2-40B4-BE49-F238E27FC236}">
                  <a16:creationId xmlns:a16="http://schemas.microsoft.com/office/drawing/2014/main" id="{77A126F7-40BD-C14E-8502-3DA25EA5B468}"/>
                </a:ext>
              </a:extLst>
            </p:cNvPr>
            <p:cNvGrpSpPr/>
            <p:nvPr userDrawn="1"/>
          </p:nvGrpSpPr>
          <p:grpSpPr>
            <a:xfrm>
              <a:off x="12252770" y="1"/>
              <a:ext cx="409071" cy="3254927"/>
              <a:chOff x="12252770" y="1"/>
              <a:chExt cx="588588" cy="4683318"/>
            </a:xfrm>
          </p:grpSpPr>
          <p:sp>
            <p:nvSpPr>
              <p:cNvPr id="63" name="Rektangel 62">
                <a:extLst>
                  <a:ext uri="{FF2B5EF4-FFF2-40B4-BE49-F238E27FC236}">
                    <a16:creationId xmlns:a16="http://schemas.microsoft.com/office/drawing/2014/main" id="{34109EA4-7D73-6A41-B911-1DA4C65C7F3C}"/>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4" name="Gruppe 63">
                <a:extLst>
                  <a:ext uri="{FF2B5EF4-FFF2-40B4-BE49-F238E27FC236}">
                    <a16:creationId xmlns:a16="http://schemas.microsoft.com/office/drawing/2014/main" id="{519B015A-7710-4345-B1A0-2C31D3D3A29E}"/>
                  </a:ext>
                </a:extLst>
              </p:cNvPr>
              <p:cNvGrpSpPr/>
              <p:nvPr userDrawn="1"/>
            </p:nvGrpSpPr>
            <p:grpSpPr>
              <a:xfrm>
                <a:off x="12326727" y="84822"/>
                <a:ext cx="440675" cy="4513676"/>
                <a:chOff x="12316858" y="92947"/>
                <a:chExt cx="440675" cy="4513676"/>
              </a:xfrm>
            </p:grpSpPr>
            <p:grpSp>
              <p:nvGrpSpPr>
                <p:cNvPr id="65" name="Gruppe 64">
                  <a:extLst>
                    <a:ext uri="{FF2B5EF4-FFF2-40B4-BE49-F238E27FC236}">
                      <a16:creationId xmlns:a16="http://schemas.microsoft.com/office/drawing/2014/main" id="{1E952DE6-F52C-8141-AA51-F93ED1B782AC}"/>
                    </a:ext>
                  </a:extLst>
                </p:cNvPr>
                <p:cNvGrpSpPr/>
                <p:nvPr userDrawn="1"/>
              </p:nvGrpSpPr>
              <p:grpSpPr>
                <a:xfrm>
                  <a:off x="12316858" y="92947"/>
                  <a:ext cx="440675" cy="1322025"/>
                  <a:chOff x="12316858" y="92947"/>
                  <a:chExt cx="440675" cy="1322025"/>
                </a:xfrm>
              </p:grpSpPr>
              <p:sp>
                <p:nvSpPr>
                  <p:cNvPr id="75" name="Rektangel 74">
                    <a:extLst>
                      <a:ext uri="{FF2B5EF4-FFF2-40B4-BE49-F238E27FC236}">
                        <a16:creationId xmlns:a16="http://schemas.microsoft.com/office/drawing/2014/main" id="{1D91D97C-F319-7D49-8970-B66AB818B22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99F6A8CC-B295-074A-89FC-DBCE3DC47B03}"/>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E44D7125-3570-FD4D-B191-C75A400B46EF}"/>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6" name="Gruppe 65">
                  <a:extLst>
                    <a:ext uri="{FF2B5EF4-FFF2-40B4-BE49-F238E27FC236}">
                      <a16:creationId xmlns:a16="http://schemas.microsoft.com/office/drawing/2014/main" id="{6E9D1C89-D906-8A47-9476-62BAE8FEB515}"/>
                    </a:ext>
                  </a:extLst>
                </p:cNvPr>
                <p:cNvGrpSpPr/>
                <p:nvPr userDrawn="1"/>
              </p:nvGrpSpPr>
              <p:grpSpPr>
                <a:xfrm>
                  <a:off x="12316858" y="1468435"/>
                  <a:ext cx="440675" cy="1322025"/>
                  <a:chOff x="12316858" y="1600866"/>
                  <a:chExt cx="440675" cy="1322025"/>
                </a:xfrm>
              </p:grpSpPr>
              <p:sp>
                <p:nvSpPr>
                  <p:cNvPr id="72" name="Rektangel 71">
                    <a:extLst>
                      <a:ext uri="{FF2B5EF4-FFF2-40B4-BE49-F238E27FC236}">
                        <a16:creationId xmlns:a16="http://schemas.microsoft.com/office/drawing/2014/main" id="{D145DC4C-E21E-4741-ADAA-1EDD63A5E30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D9A25599-1748-4243-9CC2-9B55BA245FD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F126E6B9-55BC-AB41-92F0-ED3B06012608}"/>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7" name="Gruppe 66">
                  <a:extLst>
                    <a:ext uri="{FF2B5EF4-FFF2-40B4-BE49-F238E27FC236}">
                      <a16:creationId xmlns:a16="http://schemas.microsoft.com/office/drawing/2014/main" id="{643744EE-DB91-F24E-8086-50A0EDD842EB}"/>
                    </a:ext>
                  </a:extLst>
                </p:cNvPr>
                <p:cNvGrpSpPr/>
                <p:nvPr userDrawn="1"/>
              </p:nvGrpSpPr>
              <p:grpSpPr>
                <a:xfrm>
                  <a:off x="12316858" y="2843923"/>
                  <a:ext cx="440675" cy="1762700"/>
                  <a:chOff x="12316858" y="3201732"/>
                  <a:chExt cx="440675" cy="1762700"/>
                </a:xfrm>
              </p:grpSpPr>
              <p:sp>
                <p:nvSpPr>
                  <p:cNvPr id="68" name="Rektangel 67">
                    <a:extLst>
                      <a:ext uri="{FF2B5EF4-FFF2-40B4-BE49-F238E27FC236}">
                        <a16:creationId xmlns:a16="http://schemas.microsoft.com/office/drawing/2014/main" id="{BF15CC72-60C3-DF4D-B9DE-BE9263C2B62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69" name="Rektangel 68">
                    <a:extLst>
                      <a:ext uri="{FF2B5EF4-FFF2-40B4-BE49-F238E27FC236}">
                        <a16:creationId xmlns:a16="http://schemas.microsoft.com/office/drawing/2014/main" id="{EDFE0806-648E-664D-A052-406FC350D6F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0" name="Rektangel 69">
                    <a:extLst>
                      <a:ext uri="{FF2B5EF4-FFF2-40B4-BE49-F238E27FC236}">
                        <a16:creationId xmlns:a16="http://schemas.microsoft.com/office/drawing/2014/main" id="{BCC0B081-FCB2-5C47-B8AD-231EFCC1929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C6009896-4C4A-2C43-B51A-3964D8127B9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59" name="TekstSylinder 58">
              <a:extLst>
                <a:ext uri="{FF2B5EF4-FFF2-40B4-BE49-F238E27FC236}">
                  <a16:creationId xmlns:a16="http://schemas.microsoft.com/office/drawing/2014/main" id="{0DDB7D4B-6E4A-2642-B893-ABD7512A4B44}"/>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60" name="Gruppe 59">
              <a:extLst>
                <a:ext uri="{FF2B5EF4-FFF2-40B4-BE49-F238E27FC236}">
                  <a16:creationId xmlns:a16="http://schemas.microsoft.com/office/drawing/2014/main" id="{85916284-E703-0E4A-9DB5-13D9D1A9819A}"/>
                </a:ext>
              </a:extLst>
            </p:cNvPr>
            <p:cNvGrpSpPr/>
            <p:nvPr userDrawn="1"/>
          </p:nvGrpSpPr>
          <p:grpSpPr>
            <a:xfrm>
              <a:off x="12610441" y="194994"/>
              <a:ext cx="807496" cy="955972"/>
              <a:chOff x="12610441" y="212086"/>
              <a:chExt cx="807496" cy="955972"/>
            </a:xfrm>
          </p:grpSpPr>
          <p:cxnSp>
            <p:nvCxnSpPr>
              <p:cNvPr id="61" name="Vinkel 60">
                <a:extLst>
                  <a:ext uri="{FF2B5EF4-FFF2-40B4-BE49-F238E27FC236}">
                    <a16:creationId xmlns:a16="http://schemas.microsoft.com/office/drawing/2014/main" id="{52D5A379-F749-0D46-A951-B3F032547EA3}"/>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 name="TekstSylinder 61">
                <a:extLst>
                  <a:ext uri="{FF2B5EF4-FFF2-40B4-BE49-F238E27FC236}">
                    <a16:creationId xmlns:a16="http://schemas.microsoft.com/office/drawing/2014/main" id="{500DE19B-D18B-BB4D-8C3A-93CA181730A8}"/>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1685651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tel og bil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7" name="Plassholder for tekst 7">
            <a:extLst>
              <a:ext uri="{FF2B5EF4-FFF2-40B4-BE49-F238E27FC236}">
                <a16:creationId xmlns:a16="http://schemas.microsoft.com/office/drawing/2014/main" id="{F94000EC-D1D9-C246-8D8C-51A9EE300A42}"/>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1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TekstSylinder 90">
            <a:extLst>
              <a:ext uri="{FF2B5EF4-FFF2-40B4-BE49-F238E27FC236}">
                <a16:creationId xmlns:a16="http://schemas.microsoft.com/office/drawing/2014/main" id="{579C4266-3D6E-7E4E-B7F9-0C8B755D7C96}"/>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positiv</a:t>
            </a:r>
          </a:p>
        </p:txBody>
      </p:sp>
      <p:grpSp>
        <p:nvGrpSpPr>
          <p:cNvPr id="90" name="Gruppe 89">
            <a:extLst>
              <a:ext uri="{FF2B5EF4-FFF2-40B4-BE49-F238E27FC236}">
                <a16:creationId xmlns:a16="http://schemas.microsoft.com/office/drawing/2014/main" id="{93C22E23-7157-454A-9FA2-4933BA1812A4}"/>
              </a:ext>
            </a:extLst>
          </p:cNvPr>
          <p:cNvGrpSpPr/>
          <p:nvPr userDrawn="1"/>
        </p:nvGrpSpPr>
        <p:grpSpPr>
          <a:xfrm>
            <a:off x="12252770" y="1"/>
            <a:ext cx="1165167" cy="5230535"/>
            <a:chOff x="12252770" y="1"/>
            <a:chExt cx="1165167" cy="5230535"/>
          </a:xfrm>
        </p:grpSpPr>
        <p:grpSp>
          <p:nvGrpSpPr>
            <p:cNvPr id="92" name="Gruppe 91">
              <a:extLst>
                <a:ext uri="{FF2B5EF4-FFF2-40B4-BE49-F238E27FC236}">
                  <a16:creationId xmlns:a16="http://schemas.microsoft.com/office/drawing/2014/main" id="{7A5698FF-6A63-024B-A69C-C4E777FF2F2C}"/>
                </a:ext>
              </a:extLst>
            </p:cNvPr>
            <p:cNvGrpSpPr/>
            <p:nvPr userDrawn="1"/>
          </p:nvGrpSpPr>
          <p:grpSpPr>
            <a:xfrm>
              <a:off x="12252770" y="1"/>
              <a:ext cx="409071" cy="3254927"/>
              <a:chOff x="12252770" y="1"/>
              <a:chExt cx="588588" cy="4683318"/>
            </a:xfrm>
          </p:grpSpPr>
          <p:sp>
            <p:nvSpPr>
              <p:cNvPr id="97" name="Rektangel 96">
                <a:extLst>
                  <a:ext uri="{FF2B5EF4-FFF2-40B4-BE49-F238E27FC236}">
                    <a16:creationId xmlns:a16="http://schemas.microsoft.com/office/drawing/2014/main" id="{25A2FBF4-73A7-CE4C-A8DB-8FE5D09DE5E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98" name="Gruppe 97">
                <a:extLst>
                  <a:ext uri="{FF2B5EF4-FFF2-40B4-BE49-F238E27FC236}">
                    <a16:creationId xmlns:a16="http://schemas.microsoft.com/office/drawing/2014/main" id="{E2F0FC64-DC73-F248-9324-0CE978C9D6B0}"/>
                  </a:ext>
                </a:extLst>
              </p:cNvPr>
              <p:cNvGrpSpPr/>
              <p:nvPr userDrawn="1"/>
            </p:nvGrpSpPr>
            <p:grpSpPr>
              <a:xfrm>
                <a:off x="12326727" y="84822"/>
                <a:ext cx="440675" cy="4513676"/>
                <a:chOff x="12316858" y="92947"/>
                <a:chExt cx="440675" cy="4513676"/>
              </a:xfrm>
            </p:grpSpPr>
            <p:grpSp>
              <p:nvGrpSpPr>
                <p:cNvPr id="99" name="Gruppe 98">
                  <a:extLst>
                    <a:ext uri="{FF2B5EF4-FFF2-40B4-BE49-F238E27FC236}">
                      <a16:creationId xmlns:a16="http://schemas.microsoft.com/office/drawing/2014/main" id="{32C01DAD-6F31-5A4E-8BB7-FB70223EA16E}"/>
                    </a:ext>
                  </a:extLst>
                </p:cNvPr>
                <p:cNvGrpSpPr/>
                <p:nvPr userDrawn="1"/>
              </p:nvGrpSpPr>
              <p:grpSpPr>
                <a:xfrm>
                  <a:off x="12316858" y="92947"/>
                  <a:ext cx="440675" cy="1322025"/>
                  <a:chOff x="12316858" y="92947"/>
                  <a:chExt cx="440675" cy="1322025"/>
                </a:xfrm>
              </p:grpSpPr>
              <p:sp>
                <p:nvSpPr>
                  <p:cNvPr id="109" name="Rektangel 108">
                    <a:extLst>
                      <a:ext uri="{FF2B5EF4-FFF2-40B4-BE49-F238E27FC236}">
                        <a16:creationId xmlns:a16="http://schemas.microsoft.com/office/drawing/2014/main" id="{00BA1803-2911-A847-B7CA-E67357CD35D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0" name="Rektangel 109">
                    <a:extLst>
                      <a:ext uri="{FF2B5EF4-FFF2-40B4-BE49-F238E27FC236}">
                        <a16:creationId xmlns:a16="http://schemas.microsoft.com/office/drawing/2014/main" id="{EFA1BCB1-1DE2-884A-A3D1-ED6A6FA72118}"/>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1" name="Rektangel 110">
                    <a:extLst>
                      <a:ext uri="{FF2B5EF4-FFF2-40B4-BE49-F238E27FC236}">
                        <a16:creationId xmlns:a16="http://schemas.microsoft.com/office/drawing/2014/main" id="{6F1895A8-5ECD-2A44-990D-ED7B270E21F7}"/>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00" name="Gruppe 99">
                  <a:extLst>
                    <a:ext uri="{FF2B5EF4-FFF2-40B4-BE49-F238E27FC236}">
                      <a16:creationId xmlns:a16="http://schemas.microsoft.com/office/drawing/2014/main" id="{4F88FD5F-270C-924E-AB88-B64550BAB694}"/>
                    </a:ext>
                  </a:extLst>
                </p:cNvPr>
                <p:cNvGrpSpPr/>
                <p:nvPr userDrawn="1"/>
              </p:nvGrpSpPr>
              <p:grpSpPr>
                <a:xfrm>
                  <a:off x="12316858" y="1468435"/>
                  <a:ext cx="440675" cy="1322025"/>
                  <a:chOff x="12316858" y="1600866"/>
                  <a:chExt cx="440675" cy="1322025"/>
                </a:xfrm>
              </p:grpSpPr>
              <p:sp>
                <p:nvSpPr>
                  <p:cNvPr id="106" name="Rektangel 105">
                    <a:extLst>
                      <a:ext uri="{FF2B5EF4-FFF2-40B4-BE49-F238E27FC236}">
                        <a16:creationId xmlns:a16="http://schemas.microsoft.com/office/drawing/2014/main" id="{691CFAF3-3CF9-D944-A90A-7771F866546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7" name="Rektangel 106">
                    <a:extLst>
                      <a:ext uri="{FF2B5EF4-FFF2-40B4-BE49-F238E27FC236}">
                        <a16:creationId xmlns:a16="http://schemas.microsoft.com/office/drawing/2014/main" id="{ECBBB0E6-3392-8F48-AF3D-1E34E5123EB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8" name="Rektangel 107">
                    <a:extLst>
                      <a:ext uri="{FF2B5EF4-FFF2-40B4-BE49-F238E27FC236}">
                        <a16:creationId xmlns:a16="http://schemas.microsoft.com/office/drawing/2014/main" id="{AD973EDC-E273-FD45-A872-FCEA9C9596C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01" name="Gruppe 100">
                  <a:extLst>
                    <a:ext uri="{FF2B5EF4-FFF2-40B4-BE49-F238E27FC236}">
                      <a16:creationId xmlns:a16="http://schemas.microsoft.com/office/drawing/2014/main" id="{0BB50A37-EF61-E145-B01B-4CD63CD93CFC}"/>
                    </a:ext>
                  </a:extLst>
                </p:cNvPr>
                <p:cNvGrpSpPr/>
                <p:nvPr userDrawn="1"/>
              </p:nvGrpSpPr>
              <p:grpSpPr>
                <a:xfrm>
                  <a:off x="12316858" y="2843923"/>
                  <a:ext cx="440675" cy="1762700"/>
                  <a:chOff x="12316858" y="3201732"/>
                  <a:chExt cx="440675" cy="1762700"/>
                </a:xfrm>
              </p:grpSpPr>
              <p:sp>
                <p:nvSpPr>
                  <p:cNvPr id="102" name="Rektangel 101">
                    <a:extLst>
                      <a:ext uri="{FF2B5EF4-FFF2-40B4-BE49-F238E27FC236}">
                        <a16:creationId xmlns:a16="http://schemas.microsoft.com/office/drawing/2014/main" id="{936DA9BF-3F5B-1645-B5A8-937601BD550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3" name="Rektangel 102">
                    <a:extLst>
                      <a:ext uri="{FF2B5EF4-FFF2-40B4-BE49-F238E27FC236}">
                        <a16:creationId xmlns:a16="http://schemas.microsoft.com/office/drawing/2014/main" id="{E37229E9-C19B-314E-A355-F74581E29A8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4" name="Rektangel 103">
                    <a:extLst>
                      <a:ext uri="{FF2B5EF4-FFF2-40B4-BE49-F238E27FC236}">
                        <a16:creationId xmlns:a16="http://schemas.microsoft.com/office/drawing/2014/main" id="{F5029DA2-C182-3D45-9570-AC932D04C9F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5" name="Rektangel 104">
                    <a:extLst>
                      <a:ext uri="{FF2B5EF4-FFF2-40B4-BE49-F238E27FC236}">
                        <a16:creationId xmlns:a16="http://schemas.microsoft.com/office/drawing/2014/main" id="{3F512FCD-C3D3-1246-B41C-4FB5A3A4237D}"/>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93" name="TekstSylinder 92">
              <a:extLst>
                <a:ext uri="{FF2B5EF4-FFF2-40B4-BE49-F238E27FC236}">
                  <a16:creationId xmlns:a16="http://schemas.microsoft.com/office/drawing/2014/main" id="{8EBAF184-0DA0-994C-BADC-830CD29ED2D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94" name="Gruppe 93">
              <a:extLst>
                <a:ext uri="{FF2B5EF4-FFF2-40B4-BE49-F238E27FC236}">
                  <a16:creationId xmlns:a16="http://schemas.microsoft.com/office/drawing/2014/main" id="{704FC957-C060-9247-9858-582BFAE0455A}"/>
                </a:ext>
              </a:extLst>
            </p:cNvPr>
            <p:cNvGrpSpPr/>
            <p:nvPr userDrawn="1"/>
          </p:nvGrpSpPr>
          <p:grpSpPr>
            <a:xfrm>
              <a:off x="12610441" y="194994"/>
              <a:ext cx="807496" cy="955972"/>
              <a:chOff x="12610441" y="212086"/>
              <a:chExt cx="807496" cy="955972"/>
            </a:xfrm>
          </p:grpSpPr>
          <p:cxnSp>
            <p:nvCxnSpPr>
              <p:cNvPr id="95" name="Vinkel 94">
                <a:extLst>
                  <a:ext uri="{FF2B5EF4-FFF2-40B4-BE49-F238E27FC236}">
                    <a16:creationId xmlns:a16="http://schemas.microsoft.com/office/drawing/2014/main" id="{E7E7E809-91BC-5948-8E10-28B2E9F17F8E}"/>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6" name="TekstSylinder 95">
                <a:extLst>
                  <a:ext uri="{FF2B5EF4-FFF2-40B4-BE49-F238E27FC236}">
                    <a16:creationId xmlns:a16="http://schemas.microsoft.com/office/drawing/2014/main" id="{6CDD19D7-ACD9-0F45-BCFE-9CD2378F042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2431862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tel og bilde neg">
    <p:bg>
      <p:bgPr>
        <a:solidFill>
          <a:schemeClr val="tx2"/>
        </a:solidFill>
        <a:effectLst/>
      </p:bgPr>
    </p:bg>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42812301-460A-44A6-875C-318DB6616EC2}" type="datetime1">
              <a:rPr lang="nb-NO" smtClean="0"/>
              <a:t>07.09.2026</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80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9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Plassholder for tekst 7">
            <a:extLst>
              <a:ext uri="{FF2B5EF4-FFF2-40B4-BE49-F238E27FC236}">
                <a16:creationId xmlns:a16="http://schemas.microsoft.com/office/drawing/2014/main" id="{B92A71BA-AE3E-044A-9513-C446526D6AA2}"/>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1" name="TekstSylinder 90">
            <a:extLst>
              <a:ext uri="{FF2B5EF4-FFF2-40B4-BE49-F238E27FC236}">
                <a16:creationId xmlns:a16="http://schemas.microsoft.com/office/drawing/2014/main" id="{D8BFF3AF-100C-6745-B178-EF1A964BB521}"/>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negativ</a:t>
            </a:r>
          </a:p>
        </p:txBody>
      </p:sp>
      <p:grpSp>
        <p:nvGrpSpPr>
          <p:cNvPr id="116" name="Gruppe 115">
            <a:extLst>
              <a:ext uri="{FF2B5EF4-FFF2-40B4-BE49-F238E27FC236}">
                <a16:creationId xmlns:a16="http://schemas.microsoft.com/office/drawing/2014/main" id="{F4097E33-CF5F-8E43-B046-2CEB7B436B2D}"/>
              </a:ext>
            </a:extLst>
          </p:cNvPr>
          <p:cNvGrpSpPr/>
          <p:nvPr userDrawn="1"/>
        </p:nvGrpSpPr>
        <p:grpSpPr>
          <a:xfrm>
            <a:off x="12252770" y="1"/>
            <a:ext cx="1165167" cy="5230535"/>
            <a:chOff x="12252770" y="1"/>
            <a:chExt cx="1165167" cy="5230535"/>
          </a:xfrm>
        </p:grpSpPr>
        <p:grpSp>
          <p:nvGrpSpPr>
            <p:cNvPr id="117" name="Gruppe 116">
              <a:extLst>
                <a:ext uri="{FF2B5EF4-FFF2-40B4-BE49-F238E27FC236}">
                  <a16:creationId xmlns:a16="http://schemas.microsoft.com/office/drawing/2014/main" id="{DECE140A-93EB-3144-89A2-67734D7FECB3}"/>
                </a:ext>
              </a:extLst>
            </p:cNvPr>
            <p:cNvGrpSpPr/>
            <p:nvPr userDrawn="1"/>
          </p:nvGrpSpPr>
          <p:grpSpPr>
            <a:xfrm>
              <a:off x="12252770" y="1"/>
              <a:ext cx="409071" cy="3254927"/>
              <a:chOff x="12252770" y="1"/>
              <a:chExt cx="588588" cy="4683318"/>
            </a:xfrm>
          </p:grpSpPr>
          <p:sp>
            <p:nvSpPr>
              <p:cNvPr id="122" name="Rektangel 121">
                <a:extLst>
                  <a:ext uri="{FF2B5EF4-FFF2-40B4-BE49-F238E27FC236}">
                    <a16:creationId xmlns:a16="http://schemas.microsoft.com/office/drawing/2014/main" id="{DDA73A66-85FA-424A-8AAA-0F985FE62182}"/>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123" name="Gruppe 122">
                <a:extLst>
                  <a:ext uri="{FF2B5EF4-FFF2-40B4-BE49-F238E27FC236}">
                    <a16:creationId xmlns:a16="http://schemas.microsoft.com/office/drawing/2014/main" id="{9640A54C-C539-B742-ABCC-6299AE5B8CEB}"/>
                  </a:ext>
                </a:extLst>
              </p:cNvPr>
              <p:cNvGrpSpPr/>
              <p:nvPr userDrawn="1"/>
            </p:nvGrpSpPr>
            <p:grpSpPr>
              <a:xfrm>
                <a:off x="12326727" y="84822"/>
                <a:ext cx="440675" cy="4513676"/>
                <a:chOff x="12316858" y="92947"/>
                <a:chExt cx="440675" cy="4513676"/>
              </a:xfrm>
            </p:grpSpPr>
            <p:grpSp>
              <p:nvGrpSpPr>
                <p:cNvPr id="124" name="Gruppe 123">
                  <a:extLst>
                    <a:ext uri="{FF2B5EF4-FFF2-40B4-BE49-F238E27FC236}">
                      <a16:creationId xmlns:a16="http://schemas.microsoft.com/office/drawing/2014/main" id="{20F039C6-69E9-B941-A4D3-66A5C1CDD708}"/>
                    </a:ext>
                  </a:extLst>
                </p:cNvPr>
                <p:cNvGrpSpPr/>
                <p:nvPr userDrawn="1"/>
              </p:nvGrpSpPr>
              <p:grpSpPr>
                <a:xfrm>
                  <a:off x="12316858" y="92947"/>
                  <a:ext cx="440675" cy="1322025"/>
                  <a:chOff x="12316858" y="92947"/>
                  <a:chExt cx="440675" cy="1322025"/>
                </a:xfrm>
              </p:grpSpPr>
              <p:sp>
                <p:nvSpPr>
                  <p:cNvPr id="134" name="Rektangel 133">
                    <a:extLst>
                      <a:ext uri="{FF2B5EF4-FFF2-40B4-BE49-F238E27FC236}">
                        <a16:creationId xmlns:a16="http://schemas.microsoft.com/office/drawing/2014/main" id="{E6B7DA5B-F065-2842-BCE3-471D7906CE0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5" name="Rektangel 134">
                    <a:extLst>
                      <a:ext uri="{FF2B5EF4-FFF2-40B4-BE49-F238E27FC236}">
                        <a16:creationId xmlns:a16="http://schemas.microsoft.com/office/drawing/2014/main" id="{B04DDF36-E4D0-1541-8466-643799975A9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6" name="Rektangel 135">
                    <a:extLst>
                      <a:ext uri="{FF2B5EF4-FFF2-40B4-BE49-F238E27FC236}">
                        <a16:creationId xmlns:a16="http://schemas.microsoft.com/office/drawing/2014/main" id="{0C6F3194-B699-D740-A1E1-EAEB8C66A35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25" name="Gruppe 124">
                  <a:extLst>
                    <a:ext uri="{FF2B5EF4-FFF2-40B4-BE49-F238E27FC236}">
                      <a16:creationId xmlns:a16="http://schemas.microsoft.com/office/drawing/2014/main" id="{C17BA548-9E47-5E40-95F0-9D998CFD5426}"/>
                    </a:ext>
                  </a:extLst>
                </p:cNvPr>
                <p:cNvGrpSpPr/>
                <p:nvPr userDrawn="1"/>
              </p:nvGrpSpPr>
              <p:grpSpPr>
                <a:xfrm>
                  <a:off x="12316858" y="1468435"/>
                  <a:ext cx="440675" cy="1322025"/>
                  <a:chOff x="12316858" y="1600866"/>
                  <a:chExt cx="440675" cy="1322025"/>
                </a:xfrm>
              </p:grpSpPr>
              <p:sp>
                <p:nvSpPr>
                  <p:cNvPr id="131" name="Rektangel 130">
                    <a:extLst>
                      <a:ext uri="{FF2B5EF4-FFF2-40B4-BE49-F238E27FC236}">
                        <a16:creationId xmlns:a16="http://schemas.microsoft.com/office/drawing/2014/main" id="{9B63810D-9182-9647-8817-730AA17B9908}"/>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2" name="Rektangel 131">
                    <a:extLst>
                      <a:ext uri="{FF2B5EF4-FFF2-40B4-BE49-F238E27FC236}">
                        <a16:creationId xmlns:a16="http://schemas.microsoft.com/office/drawing/2014/main" id="{76178564-5C0D-A84D-A7E4-632055B6BBC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3" name="Rektangel 132">
                    <a:extLst>
                      <a:ext uri="{FF2B5EF4-FFF2-40B4-BE49-F238E27FC236}">
                        <a16:creationId xmlns:a16="http://schemas.microsoft.com/office/drawing/2014/main" id="{2D2CE19A-924B-564C-ABE6-C21E0B2CBAED}"/>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26" name="Gruppe 125">
                  <a:extLst>
                    <a:ext uri="{FF2B5EF4-FFF2-40B4-BE49-F238E27FC236}">
                      <a16:creationId xmlns:a16="http://schemas.microsoft.com/office/drawing/2014/main" id="{559F23A5-5BF4-B14C-82D4-70EFF9772D87}"/>
                    </a:ext>
                  </a:extLst>
                </p:cNvPr>
                <p:cNvGrpSpPr/>
                <p:nvPr userDrawn="1"/>
              </p:nvGrpSpPr>
              <p:grpSpPr>
                <a:xfrm>
                  <a:off x="12316858" y="2843923"/>
                  <a:ext cx="440675" cy="1762700"/>
                  <a:chOff x="12316858" y="3201732"/>
                  <a:chExt cx="440675" cy="1762700"/>
                </a:xfrm>
              </p:grpSpPr>
              <p:sp>
                <p:nvSpPr>
                  <p:cNvPr id="127" name="Rektangel 126">
                    <a:extLst>
                      <a:ext uri="{FF2B5EF4-FFF2-40B4-BE49-F238E27FC236}">
                        <a16:creationId xmlns:a16="http://schemas.microsoft.com/office/drawing/2014/main" id="{1C6AC6BA-EC18-824D-AF37-845A37278F2A}"/>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8" name="Rektangel 127">
                    <a:extLst>
                      <a:ext uri="{FF2B5EF4-FFF2-40B4-BE49-F238E27FC236}">
                        <a16:creationId xmlns:a16="http://schemas.microsoft.com/office/drawing/2014/main" id="{6A88E69C-BC25-E944-B7EF-EBBC18D8339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9" name="Rektangel 128">
                    <a:extLst>
                      <a:ext uri="{FF2B5EF4-FFF2-40B4-BE49-F238E27FC236}">
                        <a16:creationId xmlns:a16="http://schemas.microsoft.com/office/drawing/2014/main" id="{CD353E5E-D83D-F24E-8720-DA4E6552C13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0" name="Rektangel 129">
                    <a:extLst>
                      <a:ext uri="{FF2B5EF4-FFF2-40B4-BE49-F238E27FC236}">
                        <a16:creationId xmlns:a16="http://schemas.microsoft.com/office/drawing/2014/main" id="{443B0873-2032-ED4A-82E8-AE8C6FE9F5A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118" name="TekstSylinder 117">
              <a:extLst>
                <a:ext uri="{FF2B5EF4-FFF2-40B4-BE49-F238E27FC236}">
                  <a16:creationId xmlns:a16="http://schemas.microsoft.com/office/drawing/2014/main" id="{6DB9C27B-183E-204C-A01D-673CC376DE0D}"/>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119" name="Gruppe 118">
              <a:extLst>
                <a:ext uri="{FF2B5EF4-FFF2-40B4-BE49-F238E27FC236}">
                  <a16:creationId xmlns:a16="http://schemas.microsoft.com/office/drawing/2014/main" id="{74D7BF0B-3E09-444C-9AFF-AB01B35624FC}"/>
                </a:ext>
              </a:extLst>
            </p:cNvPr>
            <p:cNvGrpSpPr/>
            <p:nvPr userDrawn="1"/>
          </p:nvGrpSpPr>
          <p:grpSpPr>
            <a:xfrm>
              <a:off x="12610441" y="194994"/>
              <a:ext cx="807496" cy="955972"/>
              <a:chOff x="12610441" y="212086"/>
              <a:chExt cx="807496" cy="955972"/>
            </a:xfrm>
          </p:grpSpPr>
          <p:cxnSp>
            <p:nvCxnSpPr>
              <p:cNvPr id="120" name="Vinkel 119">
                <a:extLst>
                  <a:ext uri="{FF2B5EF4-FFF2-40B4-BE49-F238E27FC236}">
                    <a16:creationId xmlns:a16="http://schemas.microsoft.com/office/drawing/2014/main" id="{5A99E870-FD93-3B44-8FBD-4D137D1803AC}"/>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21" name="TekstSylinder 120">
                <a:extLst>
                  <a:ext uri="{FF2B5EF4-FFF2-40B4-BE49-F238E27FC236}">
                    <a16:creationId xmlns:a16="http://schemas.microsoft.com/office/drawing/2014/main" id="{FF708AAD-7EC4-8240-87D4-5F749287662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37613437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6" name="Plassholder for tekst 7">
            <a:extLst>
              <a:ext uri="{FF2B5EF4-FFF2-40B4-BE49-F238E27FC236}">
                <a16:creationId xmlns:a16="http://schemas.microsoft.com/office/drawing/2014/main" id="{BB1A03DA-0C1D-E543-8AED-4F84F9939FD8}"/>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kstSylinder 71">
            <a:extLst>
              <a:ext uri="{FF2B5EF4-FFF2-40B4-BE49-F238E27FC236}">
                <a16:creationId xmlns:a16="http://schemas.microsoft.com/office/drawing/2014/main" id="{4CC3D295-8F51-F14C-A0DE-43811CC503C3}"/>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positiv</a:t>
            </a:r>
          </a:p>
        </p:txBody>
      </p:sp>
      <p:grpSp>
        <p:nvGrpSpPr>
          <p:cNvPr id="90" name="Gruppe 89">
            <a:extLst>
              <a:ext uri="{FF2B5EF4-FFF2-40B4-BE49-F238E27FC236}">
                <a16:creationId xmlns:a16="http://schemas.microsoft.com/office/drawing/2014/main" id="{7CA9C2BF-57F1-B045-9180-AF5743F3C790}"/>
              </a:ext>
            </a:extLst>
          </p:cNvPr>
          <p:cNvGrpSpPr/>
          <p:nvPr userDrawn="1"/>
        </p:nvGrpSpPr>
        <p:grpSpPr>
          <a:xfrm>
            <a:off x="12252770" y="1"/>
            <a:ext cx="1165167" cy="5230535"/>
            <a:chOff x="12252770" y="1"/>
            <a:chExt cx="1165167" cy="5230535"/>
          </a:xfrm>
        </p:grpSpPr>
        <p:grpSp>
          <p:nvGrpSpPr>
            <p:cNvPr id="91" name="Gruppe 90">
              <a:extLst>
                <a:ext uri="{FF2B5EF4-FFF2-40B4-BE49-F238E27FC236}">
                  <a16:creationId xmlns:a16="http://schemas.microsoft.com/office/drawing/2014/main" id="{9EE5E5A1-CB87-064E-A1B8-4F7240CA91C3}"/>
                </a:ext>
              </a:extLst>
            </p:cNvPr>
            <p:cNvGrpSpPr/>
            <p:nvPr userDrawn="1"/>
          </p:nvGrpSpPr>
          <p:grpSpPr>
            <a:xfrm>
              <a:off x="12252770" y="1"/>
              <a:ext cx="409071" cy="3254927"/>
              <a:chOff x="12252770" y="1"/>
              <a:chExt cx="588588" cy="4683318"/>
            </a:xfrm>
          </p:grpSpPr>
          <p:sp>
            <p:nvSpPr>
              <p:cNvPr id="96" name="Rektangel 95">
                <a:extLst>
                  <a:ext uri="{FF2B5EF4-FFF2-40B4-BE49-F238E27FC236}">
                    <a16:creationId xmlns:a16="http://schemas.microsoft.com/office/drawing/2014/main" id="{9199446D-A160-E54C-A98A-97670A104D6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97" name="Gruppe 96">
                <a:extLst>
                  <a:ext uri="{FF2B5EF4-FFF2-40B4-BE49-F238E27FC236}">
                    <a16:creationId xmlns:a16="http://schemas.microsoft.com/office/drawing/2014/main" id="{C247B874-04D1-9D4E-A793-049462DE26D6}"/>
                  </a:ext>
                </a:extLst>
              </p:cNvPr>
              <p:cNvGrpSpPr/>
              <p:nvPr userDrawn="1"/>
            </p:nvGrpSpPr>
            <p:grpSpPr>
              <a:xfrm>
                <a:off x="12326727" y="84822"/>
                <a:ext cx="440675" cy="4513676"/>
                <a:chOff x="12316858" y="92947"/>
                <a:chExt cx="440675" cy="4513676"/>
              </a:xfrm>
            </p:grpSpPr>
            <p:grpSp>
              <p:nvGrpSpPr>
                <p:cNvPr id="98" name="Gruppe 97">
                  <a:extLst>
                    <a:ext uri="{FF2B5EF4-FFF2-40B4-BE49-F238E27FC236}">
                      <a16:creationId xmlns:a16="http://schemas.microsoft.com/office/drawing/2014/main" id="{3467FE23-DCD1-4E47-BB9E-95855B3839A7}"/>
                    </a:ext>
                  </a:extLst>
                </p:cNvPr>
                <p:cNvGrpSpPr/>
                <p:nvPr userDrawn="1"/>
              </p:nvGrpSpPr>
              <p:grpSpPr>
                <a:xfrm>
                  <a:off x="12316858" y="92947"/>
                  <a:ext cx="440675" cy="1322025"/>
                  <a:chOff x="12316858" y="92947"/>
                  <a:chExt cx="440675" cy="1322025"/>
                </a:xfrm>
              </p:grpSpPr>
              <p:sp>
                <p:nvSpPr>
                  <p:cNvPr id="108" name="Rektangel 107">
                    <a:extLst>
                      <a:ext uri="{FF2B5EF4-FFF2-40B4-BE49-F238E27FC236}">
                        <a16:creationId xmlns:a16="http://schemas.microsoft.com/office/drawing/2014/main" id="{EA2CFB82-4FE0-CA4F-8D2C-B9F50B38568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9" name="Rektangel 108">
                    <a:extLst>
                      <a:ext uri="{FF2B5EF4-FFF2-40B4-BE49-F238E27FC236}">
                        <a16:creationId xmlns:a16="http://schemas.microsoft.com/office/drawing/2014/main" id="{9A8820E8-7760-944E-A657-1E617296186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0" name="Rektangel 109">
                    <a:extLst>
                      <a:ext uri="{FF2B5EF4-FFF2-40B4-BE49-F238E27FC236}">
                        <a16:creationId xmlns:a16="http://schemas.microsoft.com/office/drawing/2014/main" id="{1EB784A8-BE62-BC46-9207-5D0171020E01}"/>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99" name="Gruppe 98">
                  <a:extLst>
                    <a:ext uri="{FF2B5EF4-FFF2-40B4-BE49-F238E27FC236}">
                      <a16:creationId xmlns:a16="http://schemas.microsoft.com/office/drawing/2014/main" id="{C0612BDE-564D-C94D-A7AB-2ACB109360FC}"/>
                    </a:ext>
                  </a:extLst>
                </p:cNvPr>
                <p:cNvGrpSpPr/>
                <p:nvPr userDrawn="1"/>
              </p:nvGrpSpPr>
              <p:grpSpPr>
                <a:xfrm>
                  <a:off x="12316858" y="1468435"/>
                  <a:ext cx="440675" cy="1322025"/>
                  <a:chOff x="12316858" y="1600866"/>
                  <a:chExt cx="440675" cy="1322025"/>
                </a:xfrm>
              </p:grpSpPr>
              <p:sp>
                <p:nvSpPr>
                  <p:cNvPr id="105" name="Rektangel 104">
                    <a:extLst>
                      <a:ext uri="{FF2B5EF4-FFF2-40B4-BE49-F238E27FC236}">
                        <a16:creationId xmlns:a16="http://schemas.microsoft.com/office/drawing/2014/main" id="{9611E365-DC43-6947-8EBE-B931F53121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6" name="Rektangel 105">
                    <a:extLst>
                      <a:ext uri="{FF2B5EF4-FFF2-40B4-BE49-F238E27FC236}">
                        <a16:creationId xmlns:a16="http://schemas.microsoft.com/office/drawing/2014/main" id="{896A1615-33C0-2841-AD4C-3D62C2946BFD}"/>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7" name="Rektangel 106">
                    <a:extLst>
                      <a:ext uri="{FF2B5EF4-FFF2-40B4-BE49-F238E27FC236}">
                        <a16:creationId xmlns:a16="http://schemas.microsoft.com/office/drawing/2014/main" id="{A4F6BBA8-3378-8946-9C45-2A239E00BF41}"/>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00" name="Gruppe 99">
                  <a:extLst>
                    <a:ext uri="{FF2B5EF4-FFF2-40B4-BE49-F238E27FC236}">
                      <a16:creationId xmlns:a16="http://schemas.microsoft.com/office/drawing/2014/main" id="{8C309830-E5F1-8E41-BCA9-251AA3B86FDE}"/>
                    </a:ext>
                  </a:extLst>
                </p:cNvPr>
                <p:cNvGrpSpPr/>
                <p:nvPr userDrawn="1"/>
              </p:nvGrpSpPr>
              <p:grpSpPr>
                <a:xfrm>
                  <a:off x="12316858" y="2843923"/>
                  <a:ext cx="440675" cy="1762700"/>
                  <a:chOff x="12316858" y="3201732"/>
                  <a:chExt cx="440675" cy="1762700"/>
                </a:xfrm>
              </p:grpSpPr>
              <p:sp>
                <p:nvSpPr>
                  <p:cNvPr id="101" name="Rektangel 100">
                    <a:extLst>
                      <a:ext uri="{FF2B5EF4-FFF2-40B4-BE49-F238E27FC236}">
                        <a16:creationId xmlns:a16="http://schemas.microsoft.com/office/drawing/2014/main" id="{50CA88BB-7387-DD4B-A6E3-BEDF86F26146}"/>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2" name="Rektangel 101">
                    <a:extLst>
                      <a:ext uri="{FF2B5EF4-FFF2-40B4-BE49-F238E27FC236}">
                        <a16:creationId xmlns:a16="http://schemas.microsoft.com/office/drawing/2014/main" id="{AB1934A5-85F4-FF48-9398-897E1A8ADB5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3" name="Rektangel 102">
                    <a:extLst>
                      <a:ext uri="{FF2B5EF4-FFF2-40B4-BE49-F238E27FC236}">
                        <a16:creationId xmlns:a16="http://schemas.microsoft.com/office/drawing/2014/main" id="{963F2E7F-4C9D-0447-AAAF-227BFCF09E7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4" name="Rektangel 103">
                    <a:extLst>
                      <a:ext uri="{FF2B5EF4-FFF2-40B4-BE49-F238E27FC236}">
                        <a16:creationId xmlns:a16="http://schemas.microsoft.com/office/drawing/2014/main" id="{E6FAAD3A-5A0C-1244-8308-B81ABB39B043}"/>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92" name="TekstSylinder 91">
              <a:extLst>
                <a:ext uri="{FF2B5EF4-FFF2-40B4-BE49-F238E27FC236}">
                  <a16:creationId xmlns:a16="http://schemas.microsoft.com/office/drawing/2014/main" id="{BABF0E71-DEA0-3343-8AF8-6A9A70C4B49B}"/>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93" name="Gruppe 92">
              <a:extLst>
                <a:ext uri="{FF2B5EF4-FFF2-40B4-BE49-F238E27FC236}">
                  <a16:creationId xmlns:a16="http://schemas.microsoft.com/office/drawing/2014/main" id="{02BB3DD4-65FF-4E43-8EC4-72B29CEB570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B0A36170-F06E-8E41-9BC7-F44F4E26A5A9}"/>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2E98FD4-0641-4147-A688-3F5F957482F2}"/>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819558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lde neg">
    <p:bg>
      <p:bgPr>
        <a:solidFill>
          <a:schemeClr val="tx2"/>
        </a:solidFill>
        <a:effectLst/>
      </p:bgPr>
    </p:bg>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65E18022-8B8B-4517-A5D0-45AD27C4B16B}" type="datetime1">
              <a:rPr lang="nb-NO" smtClean="0"/>
              <a:t>07.09.2026</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4" name="Plassholder for tekst 7">
            <a:extLst>
              <a:ext uri="{FF2B5EF4-FFF2-40B4-BE49-F238E27FC236}">
                <a16:creationId xmlns:a16="http://schemas.microsoft.com/office/drawing/2014/main" id="{B4167E25-FC4E-0D40-B7E9-F526F2DED683}"/>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2" name="TekstSylinder 91">
            <a:extLst>
              <a:ext uri="{FF2B5EF4-FFF2-40B4-BE49-F238E27FC236}">
                <a16:creationId xmlns:a16="http://schemas.microsoft.com/office/drawing/2014/main" id="{6D51DDC6-EDC4-6145-9FBF-942463C865BC}"/>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negativ</a:t>
            </a:r>
          </a:p>
        </p:txBody>
      </p:sp>
      <p:grpSp>
        <p:nvGrpSpPr>
          <p:cNvPr id="6" name="Gruppe 5">
            <a:extLst>
              <a:ext uri="{FF2B5EF4-FFF2-40B4-BE49-F238E27FC236}">
                <a16:creationId xmlns:a16="http://schemas.microsoft.com/office/drawing/2014/main" id="{8CA7E12B-54B4-874B-933C-FC3D9E55A3BC}"/>
              </a:ext>
            </a:extLst>
          </p:cNvPr>
          <p:cNvGrpSpPr/>
          <p:nvPr userDrawn="1"/>
        </p:nvGrpSpPr>
        <p:grpSpPr>
          <a:xfrm>
            <a:off x="12252770" y="1"/>
            <a:ext cx="1165167" cy="5230535"/>
            <a:chOff x="12252770" y="1"/>
            <a:chExt cx="1165167" cy="5230535"/>
          </a:xfrm>
        </p:grpSpPr>
        <p:grpSp>
          <p:nvGrpSpPr>
            <p:cNvPr id="75" name="Gruppe 74">
              <a:extLst>
                <a:ext uri="{FF2B5EF4-FFF2-40B4-BE49-F238E27FC236}">
                  <a16:creationId xmlns:a16="http://schemas.microsoft.com/office/drawing/2014/main" id="{8F8009E6-2DC8-1C47-86DE-7EB231C9CC5E}"/>
                </a:ext>
              </a:extLst>
            </p:cNvPr>
            <p:cNvGrpSpPr/>
            <p:nvPr userDrawn="1"/>
          </p:nvGrpSpPr>
          <p:grpSpPr>
            <a:xfrm>
              <a:off x="12252770" y="1"/>
              <a:ext cx="409071" cy="3254927"/>
              <a:chOff x="12252770" y="1"/>
              <a:chExt cx="588588" cy="4683318"/>
            </a:xfrm>
          </p:grpSpPr>
          <p:sp>
            <p:nvSpPr>
              <p:cNvPr id="76" name="Rektangel 75">
                <a:extLst>
                  <a:ext uri="{FF2B5EF4-FFF2-40B4-BE49-F238E27FC236}">
                    <a16:creationId xmlns:a16="http://schemas.microsoft.com/office/drawing/2014/main" id="{AECE28FE-6B3F-5C41-9D27-3E564F3224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77" name="Gruppe 76">
                <a:extLst>
                  <a:ext uri="{FF2B5EF4-FFF2-40B4-BE49-F238E27FC236}">
                    <a16:creationId xmlns:a16="http://schemas.microsoft.com/office/drawing/2014/main" id="{CB74C1BB-F327-C041-8696-8CC95A20290D}"/>
                  </a:ext>
                </a:extLst>
              </p:cNvPr>
              <p:cNvGrpSpPr/>
              <p:nvPr userDrawn="1"/>
            </p:nvGrpSpPr>
            <p:grpSpPr>
              <a:xfrm>
                <a:off x="12326727" y="84822"/>
                <a:ext cx="440675" cy="4513676"/>
                <a:chOff x="12316858" y="92947"/>
                <a:chExt cx="440675" cy="4513676"/>
              </a:xfrm>
            </p:grpSpPr>
            <p:grpSp>
              <p:nvGrpSpPr>
                <p:cNvPr id="78" name="Gruppe 77">
                  <a:extLst>
                    <a:ext uri="{FF2B5EF4-FFF2-40B4-BE49-F238E27FC236}">
                      <a16:creationId xmlns:a16="http://schemas.microsoft.com/office/drawing/2014/main" id="{8BA22E53-07F3-E344-B911-54485682BB00}"/>
                    </a:ext>
                  </a:extLst>
                </p:cNvPr>
                <p:cNvGrpSpPr/>
                <p:nvPr userDrawn="1"/>
              </p:nvGrpSpPr>
              <p:grpSpPr>
                <a:xfrm>
                  <a:off x="12316858" y="92947"/>
                  <a:ext cx="440675" cy="1322025"/>
                  <a:chOff x="12316858" y="92947"/>
                  <a:chExt cx="440675" cy="1322025"/>
                </a:xfrm>
              </p:grpSpPr>
              <p:sp>
                <p:nvSpPr>
                  <p:cNvPr id="88" name="Rektangel 87">
                    <a:extLst>
                      <a:ext uri="{FF2B5EF4-FFF2-40B4-BE49-F238E27FC236}">
                        <a16:creationId xmlns:a16="http://schemas.microsoft.com/office/drawing/2014/main" id="{F7E0A24B-DECB-ED4D-A71C-0EC6A992AF3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9" name="Rektangel 88">
                    <a:extLst>
                      <a:ext uri="{FF2B5EF4-FFF2-40B4-BE49-F238E27FC236}">
                        <a16:creationId xmlns:a16="http://schemas.microsoft.com/office/drawing/2014/main" id="{6E2329DA-C840-C147-8677-C1FFC58179C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90" name="Rektangel 89">
                    <a:extLst>
                      <a:ext uri="{FF2B5EF4-FFF2-40B4-BE49-F238E27FC236}">
                        <a16:creationId xmlns:a16="http://schemas.microsoft.com/office/drawing/2014/main" id="{7772449B-69B2-094B-91F1-1382CE2FB42B}"/>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9" name="Gruppe 78">
                  <a:extLst>
                    <a:ext uri="{FF2B5EF4-FFF2-40B4-BE49-F238E27FC236}">
                      <a16:creationId xmlns:a16="http://schemas.microsoft.com/office/drawing/2014/main" id="{07ED3267-1D40-1D4D-9EC7-353345137976}"/>
                    </a:ext>
                  </a:extLst>
                </p:cNvPr>
                <p:cNvGrpSpPr/>
                <p:nvPr userDrawn="1"/>
              </p:nvGrpSpPr>
              <p:grpSpPr>
                <a:xfrm>
                  <a:off x="12316858" y="1468435"/>
                  <a:ext cx="440675" cy="1322025"/>
                  <a:chOff x="12316858" y="1600866"/>
                  <a:chExt cx="440675" cy="1322025"/>
                </a:xfrm>
              </p:grpSpPr>
              <p:sp>
                <p:nvSpPr>
                  <p:cNvPr id="85" name="Rektangel 84">
                    <a:extLst>
                      <a:ext uri="{FF2B5EF4-FFF2-40B4-BE49-F238E27FC236}">
                        <a16:creationId xmlns:a16="http://schemas.microsoft.com/office/drawing/2014/main" id="{D6BA8FBC-0FE5-4F46-8FC3-48DC4E4604EA}"/>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6" name="Rektangel 85">
                    <a:extLst>
                      <a:ext uri="{FF2B5EF4-FFF2-40B4-BE49-F238E27FC236}">
                        <a16:creationId xmlns:a16="http://schemas.microsoft.com/office/drawing/2014/main" id="{F622D83D-32EF-974E-B8E9-3A938C35CDA8}"/>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7" name="Rektangel 86">
                    <a:extLst>
                      <a:ext uri="{FF2B5EF4-FFF2-40B4-BE49-F238E27FC236}">
                        <a16:creationId xmlns:a16="http://schemas.microsoft.com/office/drawing/2014/main" id="{1BDF731E-7B6C-2144-B025-0869B767623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80" name="Gruppe 79">
                  <a:extLst>
                    <a:ext uri="{FF2B5EF4-FFF2-40B4-BE49-F238E27FC236}">
                      <a16:creationId xmlns:a16="http://schemas.microsoft.com/office/drawing/2014/main" id="{49B6A4FA-1E22-9147-8AD9-B28366A7CE3B}"/>
                    </a:ext>
                  </a:extLst>
                </p:cNvPr>
                <p:cNvGrpSpPr/>
                <p:nvPr userDrawn="1"/>
              </p:nvGrpSpPr>
              <p:grpSpPr>
                <a:xfrm>
                  <a:off x="12316858" y="2843923"/>
                  <a:ext cx="440675" cy="1762700"/>
                  <a:chOff x="12316858" y="3201732"/>
                  <a:chExt cx="440675" cy="1762700"/>
                </a:xfrm>
              </p:grpSpPr>
              <p:sp>
                <p:nvSpPr>
                  <p:cNvPr id="81" name="Rektangel 80">
                    <a:extLst>
                      <a:ext uri="{FF2B5EF4-FFF2-40B4-BE49-F238E27FC236}">
                        <a16:creationId xmlns:a16="http://schemas.microsoft.com/office/drawing/2014/main" id="{BE12CC14-985A-504B-A96D-5C6E9DE8F21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2" name="Rektangel 81">
                    <a:extLst>
                      <a:ext uri="{FF2B5EF4-FFF2-40B4-BE49-F238E27FC236}">
                        <a16:creationId xmlns:a16="http://schemas.microsoft.com/office/drawing/2014/main" id="{9E8D8E6F-EA70-1842-A974-5D35616E09F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3" name="Rektangel 82">
                    <a:extLst>
                      <a:ext uri="{FF2B5EF4-FFF2-40B4-BE49-F238E27FC236}">
                        <a16:creationId xmlns:a16="http://schemas.microsoft.com/office/drawing/2014/main" id="{751FBA97-2B6D-5B40-BFA2-E3FE8D3EF3F0}"/>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4" name="Rektangel 83">
                    <a:extLst>
                      <a:ext uri="{FF2B5EF4-FFF2-40B4-BE49-F238E27FC236}">
                        <a16:creationId xmlns:a16="http://schemas.microsoft.com/office/drawing/2014/main" id="{7D4A6F92-ED09-794E-9D24-8961E4EB970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91" name="TekstSylinder 90">
              <a:extLst>
                <a:ext uri="{FF2B5EF4-FFF2-40B4-BE49-F238E27FC236}">
                  <a16:creationId xmlns:a16="http://schemas.microsoft.com/office/drawing/2014/main" id="{5A1DF305-43F9-0B42-BCC1-E577120FC64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93" name="Gruppe 92">
              <a:extLst>
                <a:ext uri="{FF2B5EF4-FFF2-40B4-BE49-F238E27FC236}">
                  <a16:creationId xmlns:a16="http://schemas.microsoft.com/office/drawing/2014/main" id="{6E30C78A-C11F-3D47-A36A-DA706F5C2C2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9502FE88-586C-5A4C-9443-40A0C140DDA4}"/>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577656F-9AE9-3D43-848E-7E4C5574867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28276750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tellysbilde bilde byen">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bygning, utendørs&#10;&#10;Automatisk generert beskrivelse">
            <a:extLst>
              <a:ext uri="{FF2B5EF4-FFF2-40B4-BE49-F238E27FC236}">
                <a16:creationId xmlns:a16="http://schemas.microsoft.com/office/drawing/2014/main" id="{7E7EC66A-4502-9249-A55F-640D9F420E3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 y="0"/>
            <a:ext cx="12192001"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0101BB5B-68FA-47AD-A121-8537098E4F5A}"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1</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32989338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tellysbilde bilde byen">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bygning, utendørs&#10;&#10;Automatisk generert beskrivelse">
            <a:extLst>
              <a:ext uri="{FF2B5EF4-FFF2-40B4-BE49-F238E27FC236}">
                <a16:creationId xmlns:a16="http://schemas.microsoft.com/office/drawing/2014/main" id="{7E7EC66A-4502-9249-A55F-640D9F420E3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 y="0"/>
            <a:ext cx="12192001"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7BCB1A2C-95F9-445B-AC6A-8AFB1A49EEC2}"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1</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834123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tellysbilde bilde marka">
    <p:bg>
      <p:bgPr>
        <a:solidFill>
          <a:schemeClr val="accent3"/>
        </a:solidFill>
        <a:effectLst/>
      </p:bgPr>
    </p:bg>
    <p:spTree>
      <p:nvGrpSpPr>
        <p:cNvPr id="1" name=""/>
        <p:cNvGrpSpPr/>
        <p:nvPr/>
      </p:nvGrpSpPr>
      <p:grpSpPr>
        <a:xfrm>
          <a:off x="0" y="0"/>
          <a:ext cx="0" cy="0"/>
          <a:chOff x="0" y="0"/>
          <a:chExt cx="0" cy="0"/>
        </a:xfrm>
      </p:grpSpPr>
      <p:pic>
        <p:nvPicPr>
          <p:cNvPr id="12" name="Bilde 11" descr="Et bilde som inneholder himmel, utendørs, natur, skyer&#10;&#10;Automatisk generert beskrivelse">
            <a:extLst>
              <a:ext uri="{FF2B5EF4-FFF2-40B4-BE49-F238E27FC236}">
                <a16:creationId xmlns:a16="http://schemas.microsoft.com/office/drawing/2014/main" id="{14A8EF75-01EA-774E-9124-B9A766809B1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B45B55C3-A549-44F0-9CC5-5498ED5CE791}"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42558300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tellysbilde bilde fjorden">
    <p:bg>
      <p:bgPr>
        <a:solidFill>
          <a:schemeClr val="bg1"/>
        </a:solidFill>
        <a:effectLst/>
      </p:bgPr>
    </p:bg>
    <p:spTree>
      <p:nvGrpSpPr>
        <p:cNvPr id="1" name=""/>
        <p:cNvGrpSpPr/>
        <p:nvPr/>
      </p:nvGrpSpPr>
      <p:grpSpPr>
        <a:xfrm>
          <a:off x="0" y="0"/>
          <a:ext cx="0" cy="0"/>
          <a:chOff x="0" y="0"/>
          <a:chExt cx="0" cy="0"/>
        </a:xfrm>
      </p:grpSpPr>
      <p:pic>
        <p:nvPicPr>
          <p:cNvPr id="8" name="Bilde 7" descr="Et bilde som inneholder vann, utendørs, himmel&#10;&#10;Automatisk generert beskrivelse">
            <a:extLst>
              <a:ext uri="{FF2B5EF4-FFF2-40B4-BE49-F238E27FC236}">
                <a16:creationId xmlns:a16="http://schemas.microsoft.com/office/drawing/2014/main" id="{5529CA15-BE40-1D42-9D15-E0A7E692230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ktangel 8">
            <a:extLst>
              <a:ext uri="{FF2B5EF4-FFF2-40B4-BE49-F238E27FC236}">
                <a16:creationId xmlns:a16="http://schemas.microsoft.com/office/drawing/2014/main" id="{2051E715-0C35-C940-9034-9C879AE08CC3}"/>
              </a:ext>
            </a:extLst>
          </p:cNvPr>
          <p:cNvSpPr/>
          <p:nvPr userDrawn="1"/>
        </p:nvSpPr>
        <p:spPr>
          <a:xfrm>
            <a:off x="0" y="0"/>
            <a:ext cx="6091200" cy="609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B4B1EF6C-F9E3-4586-B0DD-053173FCCAE6}"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30622488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5D910D5-2E4A-4A43-9D99-94AC949BD675}"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DD615C43-3A7B-4423-B210-3CD7710AC080}"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bg>
      <p:bgPr>
        <a:solidFill>
          <a:srgbClr val="B3F5FF"/>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tx2"/>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48798FDD-454C-4033-9497-7241C0280588}"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tx2"/>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A301E017-7600-CA46-92E0-AFE66AACCA2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blå 2</a:t>
            </a:r>
          </a:p>
        </p:txBody>
      </p:sp>
      <p:grpSp>
        <p:nvGrpSpPr>
          <p:cNvPr id="10" name="Gruppe 9">
            <a:extLst>
              <a:ext uri="{FF2B5EF4-FFF2-40B4-BE49-F238E27FC236}">
                <a16:creationId xmlns:a16="http://schemas.microsoft.com/office/drawing/2014/main" id="{A2CEFB0E-6E2E-E543-BC09-F383E69BD8F9}"/>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25773BD9-6C2A-2E45-974B-021C79B8A0F6}"/>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CE1E3804-3FB4-B048-A83B-BD3930892E37}"/>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2DD1FCA6-63FF-D74F-8775-0893249E07DF}"/>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8" name="Rektangel 57">
                  <a:extLst>
                    <a:ext uri="{FF2B5EF4-FFF2-40B4-BE49-F238E27FC236}">
                      <a16:creationId xmlns:a16="http://schemas.microsoft.com/office/drawing/2014/main" id="{C51286A6-4A53-C144-B97B-7421D8D5F11C}"/>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9" name="Rektangel 58">
                  <a:extLst>
                    <a:ext uri="{FF2B5EF4-FFF2-40B4-BE49-F238E27FC236}">
                      <a16:creationId xmlns:a16="http://schemas.microsoft.com/office/drawing/2014/main" id="{6C69A02B-063E-ED44-BDE5-424A23AF1FC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0" name="Rektangel 59">
                  <a:extLst>
                    <a:ext uri="{FF2B5EF4-FFF2-40B4-BE49-F238E27FC236}">
                      <a16:creationId xmlns:a16="http://schemas.microsoft.com/office/drawing/2014/main" id="{83626417-CDF0-3D45-AD9E-DFECCB7DF8A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911B6A58-11E5-D84E-ACC8-EC16AE1CDD0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C8973C97-9370-2242-98E5-45E434DB7BD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9" name="Rett linje 28">
                <a:extLst>
                  <a:ext uri="{FF2B5EF4-FFF2-40B4-BE49-F238E27FC236}">
                    <a16:creationId xmlns:a16="http://schemas.microsoft.com/office/drawing/2014/main" id="{96AB93ED-0FBE-AB48-9789-5ADF0BB61973}"/>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AB27E8C-8EEA-684B-A660-B8760E0FFB11}"/>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4D71D931-EF21-9C49-892F-B1B52A09E1F0}"/>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99BAA48-C174-C544-9DA8-230A3B74C46F}"/>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E5B7B5DF-40F4-2144-A96E-54C9ECCCE7AD}"/>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E280C9BE-B73B-D749-99AF-3C90CFCE71D2}"/>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4EF346E5-FC21-CE43-9AE3-016F4F44336E}"/>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6276475C-D8D5-9E4D-A2E4-CA3DC1A814AC}"/>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7E8EEA4C-0FD9-594C-9B75-1346201C58D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6" name="Rett linje 55">
                  <a:extLst>
                    <a:ext uri="{FF2B5EF4-FFF2-40B4-BE49-F238E27FC236}">
                      <a16:creationId xmlns:a16="http://schemas.microsoft.com/office/drawing/2014/main" id="{BF66CA8E-1BAC-E949-A7E3-173F8196025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D71E4EB9-B7E6-2C42-92FA-53442C24B4E1}"/>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C5F7686B-27B5-BE40-B329-00C01FBCD02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4" name="Rett linje 53">
                  <a:extLst>
                    <a:ext uri="{FF2B5EF4-FFF2-40B4-BE49-F238E27FC236}">
                      <a16:creationId xmlns:a16="http://schemas.microsoft.com/office/drawing/2014/main" id="{9A68E00D-6901-4240-B8E5-1AA9F3DEA44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71D7352F-67A4-4049-990F-0382FC7DC49F}"/>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381DE301-98B9-644B-8D3D-17CC7FA7BDA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2" name="Rett linje 51">
                  <a:extLst>
                    <a:ext uri="{FF2B5EF4-FFF2-40B4-BE49-F238E27FC236}">
                      <a16:creationId xmlns:a16="http://schemas.microsoft.com/office/drawing/2014/main" id="{7480F39F-7C7E-3A4E-8287-A036857FB1F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38DB9731-B50F-5544-B812-A6BC265BD77D}"/>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19C4AB6-0EC3-DE4F-9E18-DF8A52339E9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0" name="Rett linje 49">
                  <a:extLst>
                    <a:ext uri="{FF2B5EF4-FFF2-40B4-BE49-F238E27FC236}">
                      <a16:creationId xmlns:a16="http://schemas.microsoft.com/office/drawing/2014/main" id="{FAF932E7-9631-FB48-B48D-769CF895031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9CC4BE46-793A-0949-9E5E-5F57255DE9CF}"/>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98110600-5784-7F43-8FB1-692FE513BCA1}"/>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8" name="Rett linje 47">
                  <a:extLst>
                    <a:ext uri="{FF2B5EF4-FFF2-40B4-BE49-F238E27FC236}">
                      <a16:creationId xmlns:a16="http://schemas.microsoft.com/office/drawing/2014/main" id="{74D71D80-358C-8847-B0E9-593F373F1FA7}"/>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519ED48-547D-BD45-BD12-B83B84F405FC}"/>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0D553266-15E1-BA4D-B0C9-C6DEDB1BB5A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6" name="Rett linje 45">
                  <a:extLst>
                    <a:ext uri="{FF2B5EF4-FFF2-40B4-BE49-F238E27FC236}">
                      <a16:creationId xmlns:a16="http://schemas.microsoft.com/office/drawing/2014/main" id="{BB328E21-8E98-874B-8FA1-B13055BD5C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C2254678-6CC1-8842-B1EA-AD4375B525A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3405E8BE-58E7-F840-AEB4-9A58944BA448}"/>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E24FCE0A-347D-AC49-8F20-FA63B68732E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5" name="Rektangel 14">
                <a:extLst>
                  <a:ext uri="{FF2B5EF4-FFF2-40B4-BE49-F238E27FC236}">
                    <a16:creationId xmlns:a16="http://schemas.microsoft.com/office/drawing/2014/main" id="{2F220C5E-10FD-9940-BE9D-E16B6DC8BDFD}"/>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6" name="Rektangel 15">
                <a:extLst>
                  <a:ext uri="{FF2B5EF4-FFF2-40B4-BE49-F238E27FC236}">
                    <a16:creationId xmlns:a16="http://schemas.microsoft.com/office/drawing/2014/main" id="{7D16F1D6-C980-1049-9336-9A91B2AAE2B6}"/>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7" name="Rektangel 16">
                <a:extLst>
                  <a:ext uri="{FF2B5EF4-FFF2-40B4-BE49-F238E27FC236}">
                    <a16:creationId xmlns:a16="http://schemas.microsoft.com/office/drawing/2014/main" id="{2698120B-A4D7-1B44-88F0-DD387E118BC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8" name="Rett linje 17">
                <a:extLst>
                  <a:ext uri="{FF2B5EF4-FFF2-40B4-BE49-F238E27FC236}">
                    <a16:creationId xmlns:a16="http://schemas.microsoft.com/office/drawing/2014/main" id="{FCCAB6FB-CE03-4349-A7D8-D89B2EB35DB4}"/>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547DB187-8151-3A4C-A344-EE86FDB1C17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5FC04980-CFB7-F94F-ABFC-97DEA76615A8}"/>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1EBDDF6-5D28-E740-9468-AEFF2C0B38C8}"/>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3108A28A-8B03-4B4B-AED5-25C8F0B19A8E}"/>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3" name="Rett linje 22">
                <a:extLst>
                  <a:ext uri="{FF2B5EF4-FFF2-40B4-BE49-F238E27FC236}">
                    <a16:creationId xmlns:a16="http://schemas.microsoft.com/office/drawing/2014/main" id="{9EE85A3A-C811-B446-960C-CD4E7BF5F929}"/>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D6200BCF-D719-1C47-A25F-61C92A75946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5" name="Rett linje 24">
                <a:extLst>
                  <a:ext uri="{FF2B5EF4-FFF2-40B4-BE49-F238E27FC236}">
                    <a16:creationId xmlns:a16="http://schemas.microsoft.com/office/drawing/2014/main" id="{A79962BC-9B09-5E44-9541-31DFDF625EEA}"/>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25DB8EF8-C74F-B040-AEC6-C512AD846CD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FF8B9DD-9221-E949-AEDD-F9A74EABB77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81039E17-039C-B545-AB44-BB92A2233FF0}"/>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3" name="Gruppe 62">
            <a:extLst>
              <a:ext uri="{FF2B5EF4-FFF2-40B4-BE49-F238E27FC236}">
                <a16:creationId xmlns:a16="http://schemas.microsoft.com/office/drawing/2014/main" id="{F1ADFE04-EE3E-6540-9B03-18959FBECFE3}"/>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95C1A217-232F-4B4A-9394-743F1BD48A8D}"/>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8B361F0E-9D84-9E4F-B02A-7589E3B43BE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9" name="Gruppe 68">
                <a:extLst>
                  <a:ext uri="{FF2B5EF4-FFF2-40B4-BE49-F238E27FC236}">
                    <a16:creationId xmlns:a16="http://schemas.microsoft.com/office/drawing/2014/main" id="{44CA9DC8-6B4E-3E4C-BD7B-67854CCA423D}"/>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65692D11-923F-9745-9987-339139695FB4}"/>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2CB976BB-AA30-494E-A52E-D3878707F9DC}"/>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C3B95ACC-0F07-7945-B423-22C36C2A5BE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2" name="Rektangel 81">
                    <a:extLst>
                      <a:ext uri="{FF2B5EF4-FFF2-40B4-BE49-F238E27FC236}">
                        <a16:creationId xmlns:a16="http://schemas.microsoft.com/office/drawing/2014/main" id="{398EF249-1BFC-A245-BC65-16A055F1359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1" name="Gruppe 70">
                  <a:extLst>
                    <a:ext uri="{FF2B5EF4-FFF2-40B4-BE49-F238E27FC236}">
                      <a16:creationId xmlns:a16="http://schemas.microsoft.com/office/drawing/2014/main" id="{1F4B5ECA-11DC-2C43-89FD-E5EDCAE7B17D}"/>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F991E1A1-2B6E-9A47-94CB-C1F69C29A49E}"/>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30E67804-6891-044F-AC03-5FB46C753AC6}"/>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CE2D0E14-F4AF-1441-822C-CB31DC4CC28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2" name="Gruppe 71">
                  <a:extLst>
                    <a:ext uri="{FF2B5EF4-FFF2-40B4-BE49-F238E27FC236}">
                      <a16:creationId xmlns:a16="http://schemas.microsoft.com/office/drawing/2014/main" id="{BE3BE825-B4C7-9949-94F8-330CB1476A2A}"/>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15A9F73D-BD78-7445-98FB-38237CC23938}"/>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04C8BBD2-DB89-784C-9ECA-DFA7EE4DEF2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267457C0-3882-1A4C-90A1-755B3E92E3B5}"/>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D62DDE87-9F8F-5742-B1C7-17AF551CD05F}"/>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5" name="TekstSylinder 64">
              <a:extLst>
                <a:ext uri="{FF2B5EF4-FFF2-40B4-BE49-F238E27FC236}">
                  <a16:creationId xmlns:a16="http://schemas.microsoft.com/office/drawing/2014/main" id="{CC9F18B0-88B8-BB48-9124-890666E6CA0E}"/>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6" name="Vinkel 65">
              <a:extLst>
                <a:ext uri="{FF2B5EF4-FFF2-40B4-BE49-F238E27FC236}">
                  <a16:creationId xmlns:a16="http://schemas.microsoft.com/office/drawing/2014/main" id="{1F90B3BD-0392-1841-8022-BB65FE32B91B}"/>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AB1D2792-C57C-9548-A4F1-896EE0C46A7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1422379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CFCB8986-3BB7-4A06-A306-7BD1917646F2}"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tellysbilde gul">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6"/>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6"/>
          </a:solid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1B64405F-AFA0-4C21-8E07-38C6F454D9A5}"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6"/>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6"/>
          </a:solidFill>
        </p:spPr>
        <p:txBody>
          <a:bodyPr>
            <a:normAutofit/>
          </a:bodyPr>
          <a:lstStyle>
            <a:lvl1pPr marL="0" indent="0">
              <a:buFont typeface="Arial" panose="020B0604020202020204" pitchFamily="34" charset="0"/>
              <a:buNone/>
              <a:defRPr sz="100">
                <a:solidFill>
                  <a:schemeClr val="accent6"/>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ED97E241-441B-154C-8B0B-E43418F1C4F4}"/>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gul 2</a:t>
            </a:r>
          </a:p>
        </p:txBody>
      </p:sp>
      <p:grpSp>
        <p:nvGrpSpPr>
          <p:cNvPr id="11" name="Gruppe 10">
            <a:extLst>
              <a:ext uri="{FF2B5EF4-FFF2-40B4-BE49-F238E27FC236}">
                <a16:creationId xmlns:a16="http://schemas.microsoft.com/office/drawing/2014/main" id="{6F5B8C66-1CFA-8E4A-A685-9B6592A5C79E}"/>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BAEDC404-7A8D-D34C-85C5-28170069557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B3C9C108-801A-1E4F-8327-16BD7FB1609A}"/>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6B934F32-34B2-D14B-9309-D0BABA67DC1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2B4B1CD0-0C39-F84F-A5EA-63BD73E85D5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16469B96-6FDC-C149-942D-617F43FC739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24A507F6-E1C9-C246-8885-AA13FE0EA30F}"/>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3" name="Rektangel 62">
                  <a:extLst>
                    <a:ext uri="{FF2B5EF4-FFF2-40B4-BE49-F238E27FC236}">
                      <a16:creationId xmlns:a16="http://schemas.microsoft.com/office/drawing/2014/main" id="{90E228E5-638D-0743-961E-8CE690BAD50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4" name="Rektangel 63">
                  <a:extLst>
                    <a:ext uri="{FF2B5EF4-FFF2-40B4-BE49-F238E27FC236}">
                      <a16:creationId xmlns:a16="http://schemas.microsoft.com/office/drawing/2014/main" id="{EA59EC3B-E979-E94E-A948-CF5472D9032A}"/>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30" name="Rett linje 29">
                <a:extLst>
                  <a:ext uri="{FF2B5EF4-FFF2-40B4-BE49-F238E27FC236}">
                    <a16:creationId xmlns:a16="http://schemas.microsoft.com/office/drawing/2014/main" id="{8896EC2B-F349-584F-9569-546A8642A732}"/>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B3751CF-5F65-FF47-B4FB-6A4E385E4ECF}"/>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0E8F8FAE-2108-954E-B3FE-91C28B9023F5}"/>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A6C76CE5-7D90-6B41-9E88-AAACD5939A9F}"/>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66DCBEA6-E67F-744B-B232-9BDD5B075769}"/>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48F4DC35-4D74-F24D-BB7A-B698029B2A53}"/>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EEB4398D-8E8A-C34C-B0ED-301EDB99ED87}"/>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B99A4063-FB57-894F-A1DF-9E510F9CE6DE}"/>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D1EE6DAC-4A77-CB4C-A7CD-06D56C10A1FF}"/>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8" name="Rett linje 57">
                  <a:extLst>
                    <a:ext uri="{FF2B5EF4-FFF2-40B4-BE49-F238E27FC236}">
                      <a16:creationId xmlns:a16="http://schemas.microsoft.com/office/drawing/2014/main" id="{7368DF10-2AAA-A746-9C21-72F7C724B5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7D2CE8FB-E9D2-0546-AA7D-471399582B6C}"/>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F23C4951-9685-3545-B9C6-43A452676DD4}"/>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6" name="Rett linje 55">
                  <a:extLst>
                    <a:ext uri="{FF2B5EF4-FFF2-40B4-BE49-F238E27FC236}">
                      <a16:creationId xmlns:a16="http://schemas.microsoft.com/office/drawing/2014/main" id="{E4B2CAAA-FBA4-E743-8D89-9824E9F6BD4D}"/>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306D5E43-7449-4D4E-8033-A7D0C355F476}"/>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CFC2647F-369F-0548-9CBC-4E21E5F8468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4" name="Rett linje 53">
                  <a:extLst>
                    <a:ext uri="{FF2B5EF4-FFF2-40B4-BE49-F238E27FC236}">
                      <a16:creationId xmlns:a16="http://schemas.microsoft.com/office/drawing/2014/main" id="{ADFA3ADE-F8E6-8144-899C-D0CA2C1532F6}"/>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B86E87E-B483-4745-A05C-77E546A70A92}"/>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0F2358AA-821B-8C4D-9445-DFD0F9F16E7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2" name="Rett linje 51">
                  <a:extLst>
                    <a:ext uri="{FF2B5EF4-FFF2-40B4-BE49-F238E27FC236}">
                      <a16:creationId xmlns:a16="http://schemas.microsoft.com/office/drawing/2014/main" id="{150558E8-E64E-9E47-AB1F-C8F03A6DB57A}"/>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0C2F8E6E-EF55-AD4E-BCCC-AB52DD28BBE4}"/>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CB3FB46E-0A1A-8E4A-A7BF-29B5EB5F3FC9}"/>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0" name="Rett linje 49">
                  <a:extLst>
                    <a:ext uri="{FF2B5EF4-FFF2-40B4-BE49-F238E27FC236}">
                      <a16:creationId xmlns:a16="http://schemas.microsoft.com/office/drawing/2014/main" id="{F13C510D-2223-2047-B430-A5FA5936FD86}"/>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E03CE588-E5C3-8147-B150-62705F720A5A}"/>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FB16F937-0FA1-D74A-8485-678BCB150BAA}"/>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8" name="Rett linje 47">
                  <a:extLst>
                    <a:ext uri="{FF2B5EF4-FFF2-40B4-BE49-F238E27FC236}">
                      <a16:creationId xmlns:a16="http://schemas.microsoft.com/office/drawing/2014/main" id="{7760DE8C-B39E-574A-9173-7EBC593BE85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269A18C3-1DB1-7D42-A1DE-2556C96837C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63B9EA85-76AF-0A4D-A769-84D8A44DE592}"/>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E445B2F1-4266-2E47-8995-B7A84C53C11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6" name="Rektangel 15">
                <a:extLst>
                  <a:ext uri="{FF2B5EF4-FFF2-40B4-BE49-F238E27FC236}">
                    <a16:creationId xmlns:a16="http://schemas.microsoft.com/office/drawing/2014/main" id="{6A93AB89-8F98-844E-8A1F-B6B69793F15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7" name="Rektangel 16">
                <a:extLst>
                  <a:ext uri="{FF2B5EF4-FFF2-40B4-BE49-F238E27FC236}">
                    <a16:creationId xmlns:a16="http://schemas.microsoft.com/office/drawing/2014/main" id="{46699D1C-3733-ED43-98A4-B2E617E16A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8" name="Rektangel 17">
                <a:extLst>
                  <a:ext uri="{FF2B5EF4-FFF2-40B4-BE49-F238E27FC236}">
                    <a16:creationId xmlns:a16="http://schemas.microsoft.com/office/drawing/2014/main" id="{D35F1BF0-2E86-844C-8F31-C0FC3A3578C9}"/>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9" name="Rett linje 18">
                <a:extLst>
                  <a:ext uri="{FF2B5EF4-FFF2-40B4-BE49-F238E27FC236}">
                    <a16:creationId xmlns:a16="http://schemas.microsoft.com/office/drawing/2014/main" id="{0B2B4C6A-C1C8-2B4C-943A-9635356B7856}"/>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BD6B52-2161-3044-AFBA-6B158E5B079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11B9966E-AE71-3041-BD0A-C1D86CAD51D7}"/>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4B58C7B1-58B8-5A4C-9012-B9A463050D5C}"/>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325965AA-8A37-F34A-9395-0549AAB72D9B}"/>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4" name="Rett linje 23">
                <a:extLst>
                  <a:ext uri="{FF2B5EF4-FFF2-40B4-BE49-F238E27FC236}">
                    <a16:creationId xmlns:a16="http://schemas.microsoft.com/office/drawing/2014/main" id="{6ABA3F38-2A71-C34B-A428-BAAD12F4967D}"/>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B6A6A268-763B-D54F-93BC-01B8501001E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6" name="Rett linje 25">
                <a:extLst>
                  <a:ext uri="{FF2B5EF4-FFF2-40B4-BE49-F238E27FC236}">
                    <a16:creationId xmlns:a16="http://schemas.microsoft.com/office/drawing/2014/main" id="{A532ED41-3D8E-E545-A1EB-60862799F7F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3335BF5-0330-3040-B68C-DA0383A5F577}"/>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0E861C9-D981-574D-B795-99F6263737FE}"/>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AD11A3E2-6A72-B94B-8130-EC4EDF04759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5" name="Gruppe 64">
            <a:extLst>
              <a:ext uri="{FF2B5EF4-FFF2-40B4-BE49-F238E27FC236}">
                <a16:creationId xmlns:a16="http://schemas.microsoft.com/office/drawing/2014/main" id="{38A746FB-6A33-E24A-85A4-7E544FCCC8D0}"/>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D87B58ED-9157-434B-8C3C-ED99EA0D426A}"/>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D484EB73-4C7A-D849-A642-526722C7C7F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71" name="Gruppe 70">
                <a:extLst>
                  <a:ext uri="{FF2B5EF4-FFF2-40B4-BE49-F238E27FC236}">
                    <a16:creationId xmlns:a16="http://schemas.microsoft.com/office/drawing/2014/main" id="{99E81D3A-CC3F-504F-B8E2-D5A74B8A87B9}"/>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3E158624-CD01-BB4A-95AD-459E77D1192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B9E6756C-1C37-0445-B129-54E072DDDE1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3" name="Rektangel 82">
                    <a:extLst>
                      <a:ext uri="{FF2B5EF4-FFF2-40B4-BE49-F238E27FC236}">
                        <a16:creationId xmlns:a16="http://schemas.microsoft.com/office/drawing/2014/main" id="{E2556894-AF3A-3D4E-B2CA-87C6588DD67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4" name="Rektangel 83">
                    <a:extLst>
                      <a:ext uri="{FF2B5EF4-FFF2-40B4-BE49-F238E27FC236}">
                        <a16:creationId xmlns:a16="http://schemas.microsoft.com/office/drawing/2014/main" id="{3F212157-C7C5-2D44-9D99-46F8B004613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3" name="Gruppe 72">
                  <a:extLst>
                    <a:ext uri="{FF2B5EF4-FFF2-40B4-BE49-F238E27FC236}">
                      <a16:creationId xmlns:a16="http://schemas.microsoft.com/office/drawing/2014/main" id="{8BD5E2A6-B428-2848-819F-33BE0BF9E9AE}"/>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AE19856D-EEDD-A24A-84D1-5A7ACB086FA7}"/>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0" name="Rektangel 79">
                    <a:extLst>
                      <a:ext uri="{FF2B5EF4-FFF2-40B4-BE49-F238E27FC236}">
                        <a16:creationId xmlns:a16="http://schemas.microsoft.com/office/drawing/2014/main" id="{0C690583-1E3E-9E4C-9B1D-BF9CD4C6A692}"/>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3338131A-61C0-954D-9654-31E5D8DCE33B}"/>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4" name="Gruppe 73">
                  <a:extLst>
                    <a:ext uri="{FF2B5EF4-FFF2-40B4-BE49-F238E27FC236}">
                      <a16:creationId xmlns:a16="http://schemas.microsoft.com/office/drawing/2014/main" id="{F44E92C8-5780-7A49-A80B-0A6597298A95}"/>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03DFE3F4-217E-1247-A39C-76296D40EB1F}"/>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E289F289-B1EE-3C40-891E-EE7843173E0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6A784681-552A-5842-8588-93A586A60CC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A4AF9075-F5E2-AE48-BE25-AC00CEBE195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7" name="TekstSylinder 66">
              <a:extLst>
                <a:ext uri="{FF2B5EF4-FFF2-40B4-BE49-F238E27FC236}">
                  <a16:creationId xmlns:a16="http://schemas.microsoft.com/office/drawing/2014/main" id="{D0574A85-E717-BF46-B01C-BB864B440971}"/>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8" name="Vinkel 67">
              <a:extLst>
                <a:ext uri="{FF2B5EF4-FFF2-40B4-BE49-F238E27FC236}">
                  <a16:creationId xmlns:a16="http://schemas.microsoft.com/office/drawing/2014/main" id="{0EC43C4F-D1A1-4C43-8E31-F6CA70D3A41B}"/>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B524C35F-63C3-C845-A112-F3E986F32AC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158780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a:t>Click to edit Master title style</a:t>
            </a:r>
            <a:endParaRPr/>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F97CD54-75C8-4B86-9DAF-78278D98A5F5}" type="datetime1">
              <a:rPr lang="nb-NO" smtClean="0"/>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Deloverskrift blå">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1A3B9493-ED94-405F-98F9-6AB616BDC2A7}" type="datetime1">
              <a:rPr lang="nb-NO" smtClean="0"/>
              <a:t>07.09.2026</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CE6A8ACD-E0A1-3742-97B5-BFAB8076AAD9}"/>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blå</a:t>
            </a:r>
          </a:p>
        </p:txBody>
      </p:sp>
      <p:pic>
        <p:nvPicPr>
          <p:cNvPr id="8" name="Bilde 7">
            <a:extLst>
              <a:ext uri="{FF2B5EF4-FFF2-40B4-BE49-F238E27FC236}">
                <a16:creationId xmlns:a16="http://schemas.microsoft.com/office/drawing/2014/main" id="{954BE4CC-F5DF-F24E-98C4-D525107793A7}"/>
              </a:ext>
            </a:extLst>
          </p:cNvPr>
          <p:cNvPicPr>
            <a:picLocks noChangeAspect="1"/>
          </p:cNvPicPr>
          <p:nvPr userDrawn="1"/>
        </p:nvPicPr>
        <p:blipFill>
          <a:blip r:embed="rId2"/>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F4A3B95A-8019-D447-B225-84DB52F4E13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nvGrpSpPr>
          <p:cNvPr id="11" name="Gruppe 10">
            <a:extLst>
              <a:ext uri="{FF2B5EF4-FFF2-40B4-BE49-F238E27FC236}">
                <a16:creationId xmlns:a16="http://schemas.microsoft.com/office/drawing/2014/main" id="{657703EA-2858-FA49-9A7B-09E005E12C68}"/>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A4D833FD-CF14-6145-A018-A83F0E3937B8}"/>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ADD236D0-B0FF-A54A-9FA2-963DBDB5F62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0" name="Rektangel 39">
                <a:extLst>
                  <a:ext uri="{FF2B5EF4-FFF2-40B4-BE49-F238E27FC236}">
                    <a16:creationId xmlns:a16="http://schemas.microsoft.com/office/drawing/2014/main" id="{F3CEF597-B9C6-B34B-A7E7-540C0AD1776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1" name="Rektangel 40">
                <a:extLst>
                  <a:ext uri="{FF2B5EF4-FFF2-40B4-BE49-F238E27FC236}">
                    <a16:creationId xmlns:a16="http://schemas.microsoft.com/office/drawing/2014/main" id="{902EC4DA-CB65-EC4F-B145-C25433605E73}"/>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11084FFE-958E-4649-8650-9F6380605323}"/>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DEF49AAC-5DA7-0E42-B164-F9CE38C17343}"/>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E3C46F45-C240-3D4A-9E1D-27C2575BEE3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3" name="Rett linje 12">
              <a:extLst>
                <a:ext uri="{FF2B5EF4-FFF2-40B4-BE49-F238E27FC236}">
                  <a16:creationId xmlns:a16="http://schemas.microsoft.com/office/drawing/2014/main" id="{EFD2699F-3A34-6E49-BC58-DFA633A7E0CE}"/>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6F9FAF35-AD7B-3440-817C-C7E620DCF787}"/>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8047500B-DCFD-CF49-823F-82F92056A4D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67E5C96-CD93-004D-9C40-A392932E454E}"/>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4222455E-2A30-F843-8736-E1B969CE83C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DB8867B-4406-414D-AFE4-61C5831D4E26}"/>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7CB59FA5-78FD-A84C-8C4D-D41D31229F3F}"/>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62A30746-DA6E-B644-A6C0-463BE60573C7}"/>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B35CAD8D-376D-AA49-8BF3-05A0C354C52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8" name="Rett linje 37">
                <a:extLst>
                  <a:ext uri="{FF2B5EF4-FFF2-40B4-BE49-F238E27FC236}">
                    <a16:creationId xmlns:a16="http://schemas.microsoft.com/office/drawing/2014/main" id="{7503ACD8-C336-204D-9880-AFFF7A15D36A}"/>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6060C617-9662-EB44-B7B3-556CBB26FA8A}"/>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6A9818C9-E44D-1B4D-B95C-94E5E634A37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6" name="Rett linje 35">
                <a:extLst>
                  <a:ext uri="{FF2B5EF4-FFF2-40B4-BE49-F238E27FC236}">
                    <a16:creationId xmlns:a16="http://schemas.microsoft.com/office/drawing/2014/main" id="{3ED09DA1-E24A-8440-8BFD-3B4EB052EA2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AEF53711-BDA8-3C40-9364-1549DF6BE3AC}"/>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F1EF459F-D27A-5748-BCA1-80EBBB81EA6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4" name="Rett linje 33">
                <a:extLst>
                  <a:ext uri="{FF2B5EF4-FFF2-40B4-BE49-F238E27FC236}">
                    <a16:creationId xmlns:a16="http://schemas.microsoft.com/office/drawing/2014/main" id="{CAE74310-7615-274D-8ADA-72601E97A397}"/>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96FACAC-8BAA-634B-84F2-FF34E96DC0DE}"/>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0648AB5E-71BA-F24C-814C-D4B59B7EDCC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2" name="Rett linje 31">
                <a:extLst>
                  <a:ext uri="{FF2B5EF4-FFF2-40B4-BE49-F238E27FC236}">
                    <a16:creationId xmlns:a16="http://schemas.microsoft.com/office/drawing/2014/main" id="{2E157768-4234-5B44-A77F-7FCF5C5A3E2D}"/>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507EEE6D-7051-EE40-B5A0-CF3B4230F67C}"/>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17535496-E9F2-5349-8DF4-74378D7B7ADA}"/>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0" name="Rett linje 29">
                <a:extLst>
                  <a:ext uri="{FF2B5EF4-FFF2-40B4-BE49-F238E27FC236}">
                    <a16:creationId xmlns:a16="http://schemas.microsoft.com/office/drawing/2014/main" id="{6CBCEEEB-32A6-694B-9165-4CA274B42CF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A2D3947B-156E-D840-8EA8-A70E61E94DE8}"/>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54C3B970-FC81-5A47-947E-644206B80FA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8" name="Rett linje 27">
                <a:extLst>
                  <a:ext uri="{FF2B5EF4-FFF2-40B4-BE49-F238E27FC236}">
                    <a16:creationId xmlns:a16="http://schemas.microsoft.com/office/drawing/2014/main" id="{5F7AE9FC-336B-4247-B389-649CCBB2C26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78579E2C-6BF3-8145-B344-804280B6C7B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956DE6F9-0762-0742-B634-89B60B889D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E2D8917E-E6B3-A34C-B2B5-2309E43AD86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7" name="Rektangel 46">
              <a:extLst>
                <a:ext uri="{FF2B5EF4-FFF2-40B4-BE49-F238E27FC236}">
                  <a16:creationId xmlns:a16="http://schemas.microsoft.com/office/drawing/2014/main" id="{04AAE810-C5CD-F842-8FCB-FF7C9223EC9E}"/>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8" name="Rektangel 47">
              <a:extLst>
                <a:ext uri="{FF2B5EF4-FFF2-40B4-BE49-F238E27FC236}">
                  <a16:creationId xmlns:a16="http://schemas.microsoft.com/office/drawing/2014/main" id="{B07A1F21-62C7-344E-BDE0-FD306EF9D2CA}"/>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9" name="Rektangel 48">
              <a:extLst>
                <a:ext uri="{FF2B5EF4-FFF2-40B4-BE49-F238E27FC236}">
                  <a16:creationId xmlns:a16="http://schemas.microsoft.com/office/drawing/2014/main" id="{33F3E6C8-B25F-0943-B569-ABCDC1D08D8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0" name="Rett linje 49">
              <a:extLst>
                <a:ext uri="{FF2B5EF4-FFF2-40B4-BE49-F238E27FC236}">
                  <a16:creationId xmlns:a16="http://schemas.microsoft.com/office/drawing/2014/main" id="{B94EF2E8-B63D-A14D-B64C-B757E563829A}"/>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23D33338-6AF9-494D-A9C7-43853592D70E}"/>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B9B148B-1237-DD49-9266-C68C70AF31E6}"/>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4DADC1C3-89B0-864B-A542-2AD731563A5A}"/>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7D0FF2C0-D812-F74A-9727-42CAEA57FBA8}"/>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5" name="Rett linje 54">
              <a:extLst>
                <a:ext uri="{FF2B5EF4-FFF2-40B4-BE49-F238E27FC236}">
                  <a16:creationId xmlns:a16="http://schemas.microsoft.com/office/drawing/2014/main" id="{50167E63-A8AA-464A-835E-1DAF2EAF4B70}"/>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3536EE9C-707D-8F42-A04D-CD95C3159169}"/>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7" name="Rett linje 56">
              <a:extLst>
                <a:ext uri="{FF2B5EF4-FFF2-40B4-BE49-F238E27FC236}">
                  <a16:creationId xmlns:a16="http://schemas.microsoft.com/office/drawing/2014/main" id="{29E27862-DC9E-A542-8C63-37ED270FC2D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1613DB5F-4453-E24C-A8E3-8CB8FF8A0AC4}"/>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4BAE1983-8F39-B54E-8BE2-C6950CEF640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1A0AC7E0-B748-D94A-A58D-F166A01F9743}"/>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FF583A7A-C323-4641-B9B9-3A4B4CC95BDA}"/>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C8FE14BB-CD2A-7945-9783-88D7AF047926}"/>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6" name="Gruppe 65">
                <a:extLst>
                  <a:ext uri="{FF2B5EF4-FFF2-40B4-BE49-F238E27FC236}">
                    <a16:creationId xmlns:a16="http://schemas.microsoft.com/office/drawing/2014/main" id="{10312BBC-9E56-8748-BAC0-7006C351F443}"/>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345B25EA-5361-1148-A342-AA5B2F6E383C}"/>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897E1735-3D01-3D46-9703-38E17E5FA5F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9F40A477-B79D-F541-996B-AB04C9D3F107}"/>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44202B7E-4C70-F341-8AFD-E057E0F1BD9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8" name="Gruppe 67">
                  <a:extLst>
                    <a:ext uri="{FF2B5EF4-FFF2-40B4-BE49-F238E27FC236}">
                      <a16:creationId xmlns:a16="http://schemas.microsoft.com/office/drawing/2014/main" id="{AFC93B33-6310-D348-B784-FB20AE6CAED5}"/>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FF6B4707-00A3-E84F-AB69-BABE532FDEA4}"/>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278140BC-C05D-374E-8495-243760E108A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E5D47158-CA69-1541-85E0-61ED571D198E}"/>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9" name="Gruppe 68">
                  <a:extLst>
                    <a:ext uri="{FF2B5EF4-FFF2-40B4-BE49-F238E27FC236}">
                      <a16:creationId xmlns:a16="http://schemas.microsoft.com/office/drawing/2014/main" id="{E3BB1C2A-7E34-BE43-89D1-83BCF7677412}"/>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4C530B88-746D-104E-AF3C-FBC69A9E5BF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1986B6FE-0650-AC49-AAAC-93C2C5D6B68B}"/>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2" name="Rektangel 71">
                    <a:extLst>
                      <a:ext uri="{FF2B5EF4-FFF2-40B4-BE49-F238E27FC236}">
                        <a16:creationId xmlns:a16="http://schemas.microsoft.com/office/drawing/2014/main" id="{8C52E202-E40A-F349-A996-4AF8BA178D4A}"/>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910BD776-700F-8F48-9319-1C63968014E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2" name="TekstSylinder 61">
              <a:extLst>
                <a:ext uri="{FF2B5EF4-FFF2-40B4-BE49-F238E27FC236}">
                  <a16:creationId xmlns:a16="http://schemas.microsoft.com/office/drawing/2014/main" id="{9D689DAD-89EE-5F43-ACA8-B2566054AB19}"/>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3" name="Vinkel 62">
              <a:extLst>
                <a:ext uri="{FF2B5EF4-FFF2-40B4-BE49-F238E27FC236}">
                  <a16:creationId xmlns:a16="http://schemas.microsoft.com/office/drawing/2014/main" id="{61B53CEA-B02F-B44C-9DD9-4D2DE7A9A08E}"/>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DFCE2875-17E5-B242-991C-5686497E8BB6}"/>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25214068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Deloverskrift blå lys">
    <p:bg>
      <p:bgPr>
        <a:solidFill>
          <a:srgbClr val="6FE9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2"/>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183A66E2-C514-4FE1-BF77-0D12F26F8675}"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blålys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846888"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spTree>
    <p:extLst>
      <p:ext uri="{BB962C8B-B14F-4D97-AF65-F5344CB8AC3E}">
        <p14:creationId xmlns:p14="http://schemas.microsoft.com/office/powerpoint/2010/main" val="9926045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04EA29A8-9AD1-4C60-B5CE-84B52FB1BAD0}" type="datetime1">
              <a:rPr lang="nb-NO" smtClean="0"/>
              <a:t>07.09.2026</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411793E2-20C7-4E0C-81AD-E0AFEFC4E61F}"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22B2C91D-1A18-42AD-B0C8-5B425E00A5A9}"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Deloverskrift gul">
    <p:bg>
      <p:bgPr>
        <a:solidFill>
          <a:schemeClr val="accent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D5043458-38DC-4CDB-B737-20FA4DC31AEE}"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89B6CDA4-7176-8F4A-ACCF-608A8E6C105F}"/>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gul</a:t>
            </a:r>
          </a:p>
        </p:txBody>
      </p:sp>
    </p:spTree>
    <p:extLst>
      <p:ext uri="{BB962C8B-B14F-4D97-AF65-F5344CB8AC3E}">
        <p14:creationId xmlns:p14="http://schemas.microsoft.com/office/powerpoint/2010/main" val="15081247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6E57BAF5-820B-4D99-A519-93649275A4BD}" type="datetime1">
              <a:rPr lang="nb-NO" smtClean="0"/>
              <a:t>07.09.2026</a:t>
            </a:fld>
            <a:endParaRPr lang="nb-NO"/>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C8C817A-F169-4334-8BD5-B4B794B6BBF1}" type="datetime1">
              <a:rPr lang="nb-NO" smtClean="0"/>
              <a:t>07.09.2026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6F4961CD-5B9F-4F8F-9EF2-65D6E857F703}" type="datetime1">
              <a:rPr lang="nb-NO" smtClean="0"/>
              <a:t>07.09.2026</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EE8676E1-0831-4A60-91E6-28BF496DC5A1}" type="datetime1">
              <a:rPr lang="nb-NO" smtClean="0"/>
              <a:t>07.09.2026</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CD505DBC-44FC-4D6D-B5B9-4989D7761B42}" type="datetime1">
              <a:rPr lang="nb-NO" smtClean="0"/>
              <a:t>07.09.2026</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a:t>Click to edit Master title style</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EBFC5BD6-7BE1-434A-8917-38E1707C90AA}" type="datetime1">
              <a:rPr lang="nb-NO" smtClean="0"/>
              <a:t>07.09.2026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ikonet for å legge til et bilde</a:t>
            </a:r>
          </a:p>
        </p:txBody>
      </p:sp>
    </p:spTree>
    <p:extLst>
      <p:ext uri="{BB962C8B-B14F-4D97-AF65-F5344CB8AC3E}">
        <p14:creationId xmlns:p14="http://schemas.microsoft.com/office/powerpoint/2010/main" val="38103631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3CD64A2B-7144-4B30-A0DA-262AAE078572}" type="datetime1">
              <a:rPr lang="nb-NO" smtClean="0"/>
              <a:t>07.09.2026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Sitat negativ">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lvl1pPr>
              <a:defRPr>
                <a:solidFill>
                  <a:schemeClr val="bg1"/>
                </a:solidFill>
              </a:defRPr>
            </a:lvl1p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solidFill>
                  <a:schemeClr val="bg1"/>
                </a:solidFill>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lvl1pPr>
              <a:defRPr>
                <a:solidFill>
                  <a:schemeClr val="bg1"/>
                </a:solidFill>
              </a:defRPr>
            </a:lvl1pPr>
          </a:lstStyle>
          <a:p>
            <a:fld id="{E67FD72A-F849-4582-BFDA-91547B1B1CC4}" type="datetime1">
              <a:rPr lang="nb-NO" smtClean="0"/>
              <a:t>07.09.2026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lvl1pPr>
              <a:defRPr>
                <a:solidFill>
                  <a:schemeClr val="bg1"/>
                </a:solidFill>
              </a:defRPr>
            </a:lvl1p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7" name="Bilde 6">
            <a:extLst>
              <a:ext uri="{FF2B5EF4-FFF2-40B4-BE49-F238E27FC236}">
                <a16:creationId xmlns:a16="http://schemas.microsoft.com/office/drawing/2014/main" id="{8DDA4121-57A1-9F44-B389-BA4A1B2AF195}"/>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11" name="Gruppe 10">
            <a:extLst>
              <a:ext uri="{FF2B5EF4-FFF2-40B4-BE49-F238E27FC236}">
                <a16:creationId xmlns:a16="http://schemas.microsoft.com/office/drawing/2014/main" id="{486E79E7-CC13-A347-AE3A-84BB7411F0A2}"/>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2F30F98F-9F6E-0C4E-8E69-71C10B7D290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A1DA2F1D-3EF3-B74C-8B2F-1D393F5B8826}"/>
                  </a:ext>
                </a:extLst>
              </p:cNvPr>
              <p:cNvGrpSpPr/>
              <p:nvPr/>
            </p:nvGrpSpPr>
            <p:grpSpPr>
              <a:xfrm>
                <a:off x="0" y="-320124"/>
                <a:ext cx="12192000" cy="165600"/>
                <a:chOff x="0" y="-413084"/>
                <a:chExt cx="12192000" cy="206078"/>
              </a:xfrm>
              <a:solidFill>
                <a:schemeClr val="bg1"/>
              </a:solidFill>
            </p:grpSpPr>
            <p:sp>
              <p:nvSpPr>
                <p:cNvPr id="56" name="Rektangel 55">
                  <a:extLst>
                    <a:ext uri="{FF2B5EF4-FFF2-40B4-BE49-F238E27FC236}">
                      <a16:creationId xmlns:a16="http://schemas.microsoft.com/office/drawing/2014/main" id="{6255A372-5580-A24A-B439-C57A7E1CE4B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7" name="Rektangel 56">
                  <a:extLst>
                    <a:ext uri="{FF2B5EF4-FFF2-40B4-BE49-F238E27FC236}">
                      <a16:creationId xmlns:a16="http://schemas.microsoft.com/office/drawing/2014/main" id="{B7371540-2443-8541-B5DC-F4B684B3C93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8" name="Rektangel 57">
                  <a:extLst>
                    <a:ext uri="{FF2B5EF4-FFF2-40B4-BE49-F238E27FC236}">
                      <a16:creationId xmlns:a16="http://schemas.microsoft.com/office/drawing/2014/main" id="{CB4CE255-C398-A543-8B5B-486CC5D519E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9" name="Rektangel 58">
                  <a:extLst>
                    <a:ext uri="{FF2B5EF4-FFF2-40B4-BE49-F238E27FC236}">
                      <a16:creationId xmlns:a16="http://schemas.microsoft.com/office/drawing/2014/main" id="{FB9A6627-FDFC-824A-9236-EBF047C277D7}"/>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0" name="Rektangel 59">
                  <a:extLst>
                    <a:ext uri="{FF2B5EF4-FFF2-40B4-BE49-F238E27FC236}">
                      <a16:creationId xmlns:a16="http://schemas.microsoft.com/office/drawing/2014/main" id="{42A8A78A-FCCA-064A-9D35-FC5F951C2A42}"/>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2DB9322E-D287-C341-974F-B8F882273F3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30" name="Rett linje 29">
                <a:extLst>
                  <a:ext uri="{FF2B5EF4-FFF2-40B4-BE49-F238E27FC236}">
                    <a16:creationId xmlns:a16="http://schemas.microsoft.com/office/drawing/2014/main" id="{91D842E9-F200-3D41-A665-0A7DD621DBC6}"/>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8217F23-38DC-F441-AA01-3C15887A1444}"/>
                  </a:ext>
                </a:extLst>
              </p:cNvPr>
              <p:cNvCxnSpPr>
                <a:cxnSpLocks/>
                <a:stCxn id="46"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45130D1-A515-A24D-9BE7-102854BB6A84}"/>
                  </a:ext>
                </a:extLst>
              </p:cNvPr>
              <p:cNvCxnSpPr>
                <a:cxnSpLocks/>
                <a:stCxn id="48"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FF53E66-AB46-0141-AD89-455E96D26C14}"/>
                  </a:ext>
                </a:extLst>
              </p:cNvPr>
              <p:cNvCxnSpPr>
                <a:cxnSpLocks/>
                <a:stCxn id="44"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B7A86560-6696-014A-AECA-E19F9F24123E}"/>
                  </a:ext>
                </a:extLst>
              </p:cNvPr>
              <p:cNvCxnSpPr>
                <a:cxnSpLocks/>
                <a:stCxn id="50"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tt linje 34">
                <a:extLst>
                  <a:ext uri="{FF2B5EF4-FFF2-40B4-BE49-F238E27FC236}">
                    <a16:creationId xmlns:a16="http://schemas.microsoft.com/office/drawing/2014/main" id="{A0F75356-8546-3149-9570-360B5827EA7E}"/>
                  </a:ext>
                </a:extLst>
              </p:cNvPr>
              <p:cNvCxnSpPr>
                <a:cxnSpLocks/>
                <a:stCxn id="54"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Rett linje 35">
                <a:extLst>
                  <a:ext uri="{FF2B5EF4-FFF2-40B4-BE49-F238E27FC236}">
                    <a16:creationId xmlns:a16="http://schemas.microsoft.com/office/drawing/2014/main" id="{105343E5-1F5C-CA46-8C3E-700D58730833}"/>
                  </a:ext>
                </a:extLst>
              </p:cNvPr>
              <p:cNvCxnSpPr>
                <a:cxnSpLocks/>
                <a:stCxn id="52"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Gruppe 36">
                <a:extLst>
                  <a:ext uri="{FF2B5EF4-FFF2-40B4-BE49-F238E27FC236}">
                    <a16:creationId xmlns:a16="http://schemas.microsoft.com/office/drawing/2014/main" id="{EAD5D459-2BF6-D64F-8F45-536C2073FDD3}"/>
                  </a:ext>
                </a:extLst>
              </p:cNvPr>
              <p:cNvGrpSpPr/>
              <p:nvPr userDrawn="1"/>
            </p:nvGrpSpPr>
            <p:grpSpPr>
              <a:xfrm>
                <a:off x="0" y="-621464"/>
                <a:ext cx="12192000" cy="206078"/>
                <a:chOff x="0" y="-674874"/>
                <a:chExt cx="12192000" cy="206078"/>
              </a:xfrm>
            </p:grpSpPr>
            <p:sp>
              <p:nvSpPr>
                <p:cNvPr id="54" name="Rektangel 53">
                  <a:extLst>
                    <a:ext uri="{FF2B5EF4-FFF2-40B4-BE49-F238E27FC236}">
                      <a16:creationId xmlns:a16="http://schemas.microsoft.com/office/drawing/2014/main" id="{9C01F6CB-C381-1E41-86A2-F808355B3C5C}"/>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5" name="Rett linje 54">
                  <a:extLst>
                    <a:ext uri="{FF2B5EF4-FFF2-40B4-BE49-F238E27FC236}">
                      <a16:creationId xmlns:a16="http://schemas.microsoft.com/office/drawing/2014/main" id="{27FECFBD-D718-9D4C-81D5-FD9384B0DCB9}"/>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273A8231-E16C-A243-A2FC-13A3FD206C22}"/>
                  </a:ext>
                </a:extLst>
              </p:cNvPr>
              <p:cNvGrpSpPr/>
              <p:nvPr userDrawn="1"/>
            </p:nvGrpSpPr>
            <p:grpSpPr>
              <a:xfrm>
                <a:off x="0" y="-744566"/>
                <a:ext cx="10156824" cy="206078"/>
                <a:chOff x="0" y="-930144"/>
                <a:chExt cx="10156824" cy="206078"/>
              </a:xfrm>
            </p:grpSpPr>
            <p:sp>
              <p:nvSpPr>
                <p:cNvPr id="52" name="Rektangel 51">
                  <a:extLst>
                    <a:ext uri="{FF2B5EF4-FFF2-40B4-BE49-F238E27FC236}">
                      <a16:creationId xmlns:a16="http://schemas.microsoft.com/office/drawing/2014/main" id="{6CEF6F6D-156F-D64B-A26B-57B303DF873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53" name="Rett linje 52">
                  <a:extLst>
                    <a:ext uri="{FF2B5EF4-FFF2-40B4-BE49-F238E27FC236}">
                      <a16:creationId xmlns:a16="http://schemas.microsoft.com/office/drawing/2014/main" id="{E3AF0233-5560-6447-B7A4-C14F61197A17}"/>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BD1CA949-A5BB-EC47-A21B-7EAED08253EF}"/>
                  </a:ext>
                </a:extLst>
              </p:cNvPr>
              <p:cNvGrpSpPr/>
              <p:nvPr userDrawn="1"/>
            </p:nvGrpSpPr>
            <p:grpSpPr>
              <a:xfrm>
                <a:off x="0" y="-867666"/>
                <a:ext cx="8128000" cy="206078"/>
                <a:chOff x="0" y="-1191934"/>
                <a:chExt cx="8128000" cy="206078"/>
              </a:xfrm>
            </p:grpSpPr>
            <p:sp>
              <p:nvSpPr>
                <p:cNvPr id="50" name="Rektangel 49">
                  <a:extLst>
                    <a:ext uri="{FF2B5EF4-FFF2-40B4-BE49-F238E27FC236}">
                      <a16:creationId xmlns:a16="http://schemas.microsoft.com/office/drawing/2014/main" id="{83DF98C9-9C7B-EE42-8AF8-5DE25FE2001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51" name="Rett linje 50">
                  <a:extLst>
                    <a:ext uri="{FF2B5EF4-FFF2-40B4-BE49-F238E27FC236}">
                      <a16:creationId xmlns:a16="http://schemas.microsoft.com/office/drawing/2014/main" id="{41C64B40-429E-8143-A0BC-94BDE0975DC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A9C6E4C4-F02D-394E-AF1D-C51754803FCB}"/>
                  </a:ext>
                </a:extLst>
              </p:cNvPr>
              <p:cNvGrpSpPr/>
              <p:nvPr userDrawn="1"/>
            </p:nvGrpSpPr>
            <p:grpSpPr>
              <a:xfrm>
                <a:off x="-800" y="-990766"/>
                <a:ext cx="6091200" cy="206078"/>
                <a:chOff x="0" y="-1453724"/>
                <a:chExt cx="6091200" cy="206078"/>
              </a:xfrm>
            </p:grpSpPr>
            <p:sp>
              <p:nvSpPr>
                <p:cNvPr id="48" name="Rektangel 47">
                  <a:extLst>
                    <a:ext uri="{FF2B5EF4-FFF2-40B4-BE49-F238E27FC236}">
                      <a16:creationId xmlns:a16="http://schemas.microsoft.com/office/drawing/2014/main" id="{3969980B-68AB-9447-983D-028ABB4B50E9}"/>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9" name="Rett linje 48">
                  <a:extLst>
                    <a:ext uri="{FF2B5EF4-FFF2-40B4-BE49-F238E27FC236}">
                      <a16:creationId xmlns:a16="http://schemas.microsoft.com/office/drawing/2014/main" id="{D7433776-45D2-D448-BE15-3A90FEB681D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8E92939D-2FC0-A345-8E25-DB8134AD566D}"/>
                  </a:ext>
                </a:extLst>
              </p:cNvPr>
              <p:cNvGrpSpPr/>
              <p:nvPr userDrawn="1"/>
            </p:nvGrpSpPr>
            <p:grpSpPr>
              <a:xfrm>
                <a:off x="0" y="-1113866"/>
                <a:ext cx="4060800" cy="206078"/>
                <a:chOff x="0" y="-1715514"/>
                <a:chExt cx="4060800" cy="206078"/>
              </a:xfrm>
            </p:grpSpPr>
            <p:sp>
              <p:nvSpPr>
                <p:cNvPr id="46" name="Rektangel 45">
                  <a:extLst>
                    <a:ext uri="{FF2B5EF4-FFF2-40B4-BE49-F238E27FC236}">
                      <a16:creationId xmlns:a16="http://schemas.microsoft.com/office/drawing/2014/main" id="{280814A4-AA7C-7D46-B1D5-53CBDAEE2AC0}"/>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7" name="Rett linje 46">
                  <a:extLst>
                    <a:ext uri="{FF2B5EF4-FFF2-40B4-BE49-F238E27FC236}">
                      <a16:creationId xmlns:a16="http://schemas.microsoft.com/office/drawing/2014/main" id="{0D9A5691-593C-2944-8164-17D13666E22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EAA7A4E-6528-4E44-A9B1-8A79754376AF}"/>
                  </a:ext>
                </a:extLst>
              </p:cNvPr>
              <p:cNvGrpSpPr/>
              <p:nvPr userDrawn="1"/>
            </p:nvGrpSpPr>
            <p:grpSpPr>
              <a:xfrm>
                <a:off x="0" y="-1229864"/>
                <a:ext cx="1015200" cy="206078"/>
                <a:chOff x="0" y="-1959289"/>
                <a:chExt cx="1015200" cy="206078"/>
              </a:xfrm>
            </p:grpSpPr>
            <p:sp>
              <p:nvSpPr>
                <p:cNvPr id="44" name="Rektangel 43">
                  <a:extLst>
                    <a:ext uri="{FF2B5EF4-FFF2-40B4-BE49-F238E27FC236}">
                      <a16:creationId xmlns:a16="http://schemas.microsoft.com/office/drawing/2014/main" id="{7F5B40C9-073A-5C4D-B077-02C29F203736}"/>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5" name="Rett linje 44">
                  <a:extLst>
                    <a:ext uri="{FF2B5EF4-FFF2-40B4-BE49-F238E27FC236}">
                      <a16:creationId xmlns:a16="http://schemas.microsoft.com/office/drawing/2014/main" id="{1DEB211C-A30E-1F40-B3FE-422EE0E4D06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3" name="Rett linje 42">
                <a:extLst>
                  <a:ext uri="{FF2B5EF4-FFF2-40B4-BE49-F238E27FC236}">
                    <a16:creationId xmlns:a16="http://schemas.microsoft.com/office/drawing/2014/main" id="{1AE1E520-A5BC-E84F-89BB-9279906BBA5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8FDFCC4A-D2BA-3448-A65F-18CA3DE48067}"/>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4D912C5E-CD37-E34E-A01F-E8F9A16DCCF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6" name="Rektangel 15">
                <a:extLst>
                  <a:ext uri="{FF2B5EF4-FFF2-40B4-BE49-F238E27FC236}">
                    <a16:creationId xmlns:a16="http://schemas.microsoft.com/office/drawing/2014/main" id="{A3E9B2BD-29D4-B047-AE84-1D2FD28AC80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7" name="Rektangel 16">
                <a:extLst>
                  <a:ext uri="{FF2B5EF4-FFF2-40B4-BE49-F238E27FC236}">
                    <a16:creationId xmlns:a16="http://schemas.microsoft.com/office/drawing/2014/main" id="{3B6419E1-27B7-4242-9899-8736B544931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8" name="Rektangel 17">
                <a:extLst>
                  <a:ext uri="{FF2B5EF4-FFF2-40B4-BE49-F238E27FC236}">
                    <a16:creationId xmlns:a16="http://schemas.microsoft.com/office/drawing/2014/main" id="{C3FBAA30-9926-6F49-A160-F804DED46A24}"/>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9" name="Rett linje 18">
                <a:extLst>
                  <a:ext uri="{FF2B5EF4-FFF2-40B4-BE49-F238E27FC236}">
                    <a16:creationId xmlns:a16="http://schemas.microsoft.com/office/drawing/2014/main" id="{E4FCAB45-1B4A-3748-9FE3-A87994C2096E}"/>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6E3B826-8775-D74F-A318-E8E24FE7D865}"/>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7D6FB438-683F-8C4C-800B-93E9E44690D5}"/>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2A83B05B-591C-1B43-9AB3-737807239ECE}"/>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4D200CD1-E584-7F4D-A293-2DA3716DFC0A}"/>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24" name="Rett linje 23">
                <a:extLst>
                  <a:ext uri="{FF2B5EF4-FFF2-40B4-BE49-F238E27FC236}">
                    <a16:creationId xmlns:a16="http://schemas.microsoft.com/office/drawing/2014/main" id="{5F91638A-548E-2049-B93B-2164E39253C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FC143D8C-CCD1-7641-A910-1F41825261D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6" name="Rett linje 25">
                <a:extLst>
                  <a:ext uri="{FF2B5EF4-FFF2-40B4-BE49-F238E27FC236}">
                    <a16:creationId xmlns:a16="http://schemas.microsoft.com/office/drawing/2014/main" id="{22B3AD91-6723-DF48-A1CB-1FF05A0B61C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65C2770-A5A3-AA47-9F07-7657AD0DE1BC}"/>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F7C60A7F-4BE7-A640-A9F1-7043EEF9718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4270FA38-1F8D-6647-B618-F64FB4A132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62" name="Gruppe 61">
            <a:extLst>
              <a:ext uri="{FF2B5EF4-FFF2-40B4-BE49-F238E27FC236}">
                <a16:creationId xmlns:a16="http://schemas.microsoft.com/office/drawing/2014/main" id="{59FDD9D8-FABC-6347-BC02-BB0A33F12EB4}"/>
              </a:ext>
            </a:extLst>
          </p:cNvPr>
          <p:cNvGrpSpPr/>
          <p:nvPr userDrawn="1"/>
        </p:nvGrpSpPr>
        <p:grpSpPr>
          <a:xfrm>
            <a:off x="12252770" y="1"/>
            <a:ext cx="1165167" cy="6855561"/>
            <a:chOff x="12252770" y="1"/>
            <a:chExt cx="1165167" cy="6855561"/>
          </a:xfrm>
        </p:grpSpPr>
        <p:grpSp>
          <p:nvGrpSpPr>
            <p:cNvPr id="63" name="Gruppe 62">
              <a:extLst>
                <a:ext uri="{FF2B5EF4-FFF2-40B4-BE49-F238E27FC236}">
                  <a16:creationId xmlns:a16="http://schemas.microsoft.com/office/drawing/2014/main" id="{B9A6C8F1-6CA0-3D42-8360-A18602120A8D}"/>
                </a:ext>
              </a:extLst>
            </p:cNvPr>
            <p:cNvGrpSpPr/>
            <p:nvPr userDrawn="1"/>
          </p:nvGrpSpPr>
          <p:grpSpPr>
            <a:xfrm>
              <a:off x="12252770" y="1"/>
              <a:ext cx="409071" cy="3254927"/>
              <a:chOff x="12252770" y="1"/>
              <a:chExt cx="588588" cy="4683318"/>
            </a:xfrm>
          </p:grpSpPr>
          <p:sp>
            <p:nvSpPr>
              <p:cNvPr id="67" name="Rektangel 66">
                <a:extLst>
                  <a:ext uri="{FF2B5EF4-FFF2-40B4-BE49-F238E27FC236}">
                    <a16:creationId xmlns:a16="http://schemas.microsoft.com/office/drawing/2014/main" id="{5F8C536E-1EC4-9D49-9023-B9EF2E4EB8F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8" name="Gruppe 67">
                <a:extLst>
                  <a:ext uri="{FF2B5EF4-FFF2-40B4-BE49-F238E27FC236}">
                    <a16:creationId xmlns:a16="http://schemas.microsoft.com/office/drawing/2014/main" id="{C1EF08D9-EC9C-B446-852D-F0B4E0F0F6A2}"/>
                  </a:ext>
                </a:extLst>
              </p:cNvPr>
              <p:cNvGrpSpPr/>
              <p:nvPr userDrawn="1"/>
            </p:nvGrpSpPr>
            <p:grpSpPr>
              <a:xfrm>
                <a:off x="12326727" y="84822"/>
                <a:ext cx="440675" cy="4513676"/>
                <a:chOff x="12316858" y="92947"/>
                <a:chExt cx="440675" cy="4513676"/>
              </a:xfrm>
            </p:grpSpPr>
            <p:grpSp>
              <p:nvGrpSpPr>
                <p:cNvPr id="69" name="Gruppe 68">
                  <a:extLst>
                    <a:ext uri="{FF2B5EF4-FFF2-40B4-BE49-F238E27FC236}">
                      <a16:creationId xmlns:a16="http://schemas.microsoft.com/office/drawing/2014/main" id="{E96FEFED-80C7-1C41-8ED4-493DB9223B60}"/>
                    </a:ext>
                  </a:extLst>
                </p:cNvPr>
                <p:cNvGrpSpPr/>
                <p:nvPr userDrawn="1"/>
              </p:nvGrpSpPr>
              <p:grpSpPr>
                <a:xfrm>
                  <a:off x="12316858" y="92947"/>
                  <a:ext cx="440675" cy="1322025"/>
                  <a:chOff x="12316858" y="92947"/>
                  <a:chExt cx="440675" cy="1322025"/>
                </a:xfrm>
              </p:grpSpPr>
              <p:sp>
                <p:nvSpPr>
                  <p:cNvPr id="79" name="Rektangel 78">
                    <a:extLst>
                      <a:ext uri="{FF2B5EF4-FFF2-40B4-BE49-F238E27FC236}">
                        <a16:creationId xmlns:a16="http://schemas.microsoft.com/office/drawing/2014/main" id="{C1395634-B23D-B740-B6E4-4920AFF48E0E}"/>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0" name="Rektangel 79">
                    <a:extLst>
                      <a:ext uri="{FF2B5EF4-FFF2-40B4-BE49-F238E27FC236}">
                        <a16:creationId xmlns:a16="http://schemas.microsoft.com/office/drawing/2014/main" id="{EFA8E904-B367-3C49-9B17-9C209743CA09}"/>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1" name="Rektangel 80">
                    <a:extLst>
                      <a:ext uri="{FF2B5EF4-FFF2-40B4-BE49-F238E27FC236}">
                        <a16:creationId xmlns:a16="http://schemas.microsoft.com/office/drawing/2014/main" id="{3966B25F-C537-6E46-A945-3144B4B284C8}"/>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0" name="Gruppe 69">
                  <a:extLst>
                    <a:ext uri="{FF2B5EF4-FFF2-40B4-BE49-F238E27FC236}">
                      <a16:creationId xmlns:a16="http://schemas.microsoft.com/office/drawing/2014/main" id="{A4A43541-07AE-9C41-A23F-F722576C04D8}"/>
                    </a:ext>
                  </a:extLst>
                </p:cNvPr>
                <p:cNvGrpSpPr/>
                <p:nvPr userDrawn="1"/>
              </p:nvGrpSpPr>
              <p:grpSpPr>
                <a:xfrm>
                  <a:off x="12316858" y="1468435"/>
                  <a:ext cx="440675" cy="1322025"/>
                  <a:chOff x="12316858" y="1600866"/>
                  <a:chExt cx="440675" cy="1322025"/>
                </a:xfrm>
              </p:grpSpPr>
              <p:sp>
                <p:nvSpPr>
                  <p:cNvPr id="76" name="Rektangel 75">
                    <a:extLst>
                      <a:ext uri="{FF2B5EF4-FFF2-40B4-BE49-F238E27FC236}">
                        <a16:creationId xmlns:a16="http://schemas.microsoft.com/office/drawing/2014/main" id="{03B0EE39-FA3B-1947-8964-6FA95D06725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43316E30-2105-2E40-B1A7-17AF50BFDF2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25D306BD-9DF6-7D45-8B26-25EB715137F0}"/>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1" name="Gruppe 70">
                  <a:extLst>
                    <a:ext uri="{FF2B5EF4-FFF2-40B4-BE49-F238E27FC236}">
                      <a16:creationId xmlns:a16="http://schemas.microsoft.com/office/drawing/2014/main" id="{F5E0C316-B28E-204F-8229-F0C422D764D2}"/>
                    </a:ext>
                  </a:extLst>
                </p:cNvPr>
                <p:cNvGrpSpPr/>
                <p:nvPr userDrawn="1"/>
              </p:nvGrpSpPr>
              <p:grpSpPr>
                <a:xfrm>
                  <a:off x="12316858" y="2843923"/>
                  <a:ext cx="440675" cy="1762700"/>
                  <a:chOff x="12316858" y="3201732"/>
                  <a:chExt cx="440675" cy="1762700"/>
                </a:xfrm>
              </p:grpSpPr>
              <p:sp>
                <p:nvSpPr>
                  <p:cNvPr id="72" name="Rektangel 71">
                    <a:extLst>
                      <a:ext uri="{FF2B5EF4-FFF2-40B4-BE49-F238E27FC236}">
                        <a16:creationId xmlns:a16="http://schemas.microsoft.com/office/drawing/2014/main" id="{75EF8EE1-063B-9346-B35B-D391702A8BB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CFF58234-DBCD-D445-A55A-0676865E1184}"/>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109C31E9-21AC-2E47-9003-13EB8450B43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3532582E-3265-BF4E-B974-FF3AE992FDE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4" name="TekstSylinder 63">
              <a:extLst>
                <a:ext uri="{FF2B5EF4-FFF2-40B4-BE49-F238E27FC236}">
                  <a16:creationId xmlns:a16="http://schemas.microsoft.com/office/drawing/2014/main" id="{86ED5B6B-9879-C44E-8087-9FC40D9CE394}"/>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a:p>
              <a:pPr algn="l"/>
              <a:endParaRPr lang="nb-NO">
                <a:solidFill>
                  <a:schemeClr val="tx2"/>
                </a:solidFill>
                <a:latin typeface="Arial" panose="020B0604020202020204" pitchFamily="34" charset="0"/>
              </a:endParaRPr>
            </a:p>
          </p:txBody>
        </p:sp>
        <p:cxnSp>
          <p:nvCxnSpPr>
            <p:cNvPr id="65" name="Vinkel 64">
              <a:extLst>
                <a:ext uri="{FF2B5EF4-FFF2-40B4-BE49-F238E27FC236}">
                  <a16:creationId xmlns:a16="http://schemas.microsoft.com/office/drawing/2014/main" id="{882C9AE6-2E87-9D4A-AED8-96B5D6BCAAE4}"/>
                </a:ext>
              </a:extLst>
            </p:cNvPr>
            <p:cNvCxnSpPr>
              <a:cxnSpLocks/>
              <a:stCxn id="79" idx="3"/>
              <a:endCxn id="76"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6" name="TekstSylinder 65">
              <a:extLst>
                <a:ext uri="{FF2B5EF4-FFF2-40B4-BE49-F238E27FC236}">
                  <a16:creationId xmlns:a16="http://schemas.microsoft.com/office/drawing/2014/main" id="{485D6620-BA62-D64A-9B43-1D9C5CB34030}"/>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9861567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C8FC373C-49D7-4362-A69E-E671C6B9ECBC}" type="datetime1">
              <a:rPr lang="nb-NO" smtClean="0"/>
              <a:t>07.09.2026</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Only" preserve="1">
  <p:cSld name="Bare tittel neg">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AB563345-3A2E-4B29-B095-7A71DA5B749E}" type="datetime1">
              <a:rPr lang="nb-NO" smtClean="0"/>
              <a:t>07.09.2026</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6" name="Gruppe 5">
            <a:extLst>
              <a:ext uri="{FF2B5EF4-FFF2-40B4-BE49-F238E27FC236}">
                <a16:creationId xmlns:a16="http://schemas.microsoft.com/office/drawing/2014/main" id="{C1D1050C-9B0F-DA46-A7AE-49D147BAD25B}"/>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1068411B-5C48-D749-B5E3-30A5D49D5141}"/>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7B5DD97E-E1DE-7D46-9418-0D0AFDF35F70}"/>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A0D018A7-D1AC-1A44-817B-2D69D4EE7234}"/>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AD814A3B-37FE-FE4B-B04E-FC6B766D1585}"/>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46A1D4B5-D234-EB45-A367-DA2C1AEC53F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66D8AD51-3ABD-8947-A454-453AF493E4D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F338B2FE-B7A8-7347-9C68-838762256060}"/>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ED151BEC-03EB-014A-A517-B60405C23277}"/>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1F47004B-BBEB-FA48-8A06-F460897DA374}"/>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3DFF5052-7500-6447-AE94-5921BC688C69}"/>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92571E5D-A6F0-C348-8000-B3FD4C1C5656}"/>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361CFB6-0332-504B-AA1B-B567E221EE1E}"/>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7E1762E-E5A1-3345-B079-7552913F529C}"/>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C1AC057A-FCD6-F949-8F37-58BA71E1CFD8}"/>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59297B28-D383-6249-A34F-5922BCCCA2CD}"/>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8DA38DB-AAE9-8748-AE1F-FFDD03973FAA}"/>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1EC8A23-B92A-DD41-B9D2-FB44C924BDCE}"/>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9164DF05-EC67-AC40-8F66-329831BDA2C4}"/>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9FDB03-16A1-CA49-920F-068F53EC1B58}"/>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B0573EAA-0C11-C147-98B8-AD18BE730C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1EB0E7CD-84C6-6C44-A312-16BB487C6044}"/>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DE64285-F12E-824D-8130-37D78FBA7C48}"/>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F00E4EE8-0D5B-4F4C-B728-6B1A720431DD}"/>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D0ED51BD-81EB-404C-BD1C-2A098E1769C0}"/>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D7466B6-499E-2F41-95CE-764FD8B4A6A2}"/>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3F46B044-3DF6-354A-AC1B-903E736EBD6D}"/>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6CE67777-BBBB-2F47-95C1-34649FB8584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ED37426C-F34C-0D4B-8BD0-9F8901D14277}"/>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0E01F846-B854-5F4D-8459-44312D2E538F}"/>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D0F5CB43-152A-4F4C-8F3F-08E5D529F6B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D20FE3BB-4A3A-0148-9187-D678070204BF}"/>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9CDD407C-7201-0F40-B92A-FF4AD5515F91}"/>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07A5FDEC-A2AB-AF49-B0D1-056383BA45BE}"/>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18F9CFD8-DEA8-7D4F-A2AB-2DD0359A71C3}"/>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B2A25372-2BA8-9048-8062-9B09788AC871}"/>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78F37647-0B41-774C-B0CE-F0914829EF3E}"/>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1" name="Rektangel 10">
                <a:extLst>
                  <a:ext uri="{FF2B5EF4-FFF2-40B4-BE49-F238E27FC236}">
                    <a16:creationId xmlns:a16="http://schemas.microsoft.com/office/drawing/2014/main" id="{E89A3A05-5699-7947-977B-758F31E8A069}"/>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2" name="Rektangel 11">
                <a:extLst>
                  <a:ext uri="{FF2B5EF4-FFF2-40B4-BE49-F238E27FC236}">
                    <a16:creationId xmlns:a16="http://schemas.microsoft.com/office/drawing/2014/main" id="{D698679E-611A-BA47-B555-42237E590009}"/>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3" name="Rektangel 12">
                <a:extLst>
                  <a:ext uri="{FF2B5EF4-FFF2-40B4-BE49-F238E27FC236}">
                    <a16:creationId xmlns:a16="http://schemas.microsoft.com/office/drawing/2014/main" id="{83CB65AE-071B-384F-BED9-0B6BBC28F241}"/>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4" name="Rett linje 13">
                <a:extLst>
                  <a:ext uri="{FF2B5EF4-FFF2-40B4-BE49-F238E27FC236}">
                    <a16:creationId xmlns:a16="http://schemas.microsoft.com/office/drawing/2014/main" id="{46A59B6E-BC40-A04A-810E-381EB0406F6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8F00FAE-DEAF-9D4B-AE1A-B2E06A30AE28}"/>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27D94157-FD6C-9343-B390-D6F5769CDC1D}"/>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DDC4238B-2FB7-504F-8FA6-8F2CB72D9FB5}"/>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EFB3E350-6D32-5B44-A589-DBA014CCAD87}"/>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19" name="Rett linje 18">
                <a:extLst>
                  <a:ext uri="{FF2B5EF4-FFF2-40B4-BE49-F238E27FC236}">
                    <a16:creationId xmlns:a16="http://schemas.microsoft.com/office/drawing/2014/main" id="{78FC5178-3E3A-FA42-8025-AA007A3A20D4}"/>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DBF7CD49-D811-1E40-93F6-55470FBFF148}"/>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1" name="Rett linje 20">
                <a:extLst>
                  <a:ext uri="{FF2B5EF4-FFF2-40B4-BE49-F238E27FC236}">
                    <a16:creationId xmlns:a16="http://schemas.microsoft.com/office/drawing/2014/main" id="{583D459D-BDEB-A248-A2C1-FB9BB4D30D6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0D4C9258-518D-FC40-80AD-80B600AF68B8}"/>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B723F13F-8F3A-4941-B2D9-3DE33FBA1B35}"/>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F5F9D48-374C-D34F-AC3B-AC2261364F7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pic>
        <p:nvPicPr>
          <p:cNvPr id="57" name="Bilde 56">
            <a:extLst>
              <a:ext uri="{FF2B5EF4-FFF2-40B4-BE49-F238E27FC236}">
                <a16:creationId xmlns:a16="http://schemas.microsoft.com/office/drawing/2014/main" id="{C3699402-183F-774C-B97D-A832ABCCDA7C}"/>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58" name="Gruppe 57">
            <a:extLst>
              <a:ext uri="{FF2B5EF4-FFF2-40B4-BE49-F238E27FC236}">
                <a16:creationId xmlns:a16="http://schemas.microsoft.com/office/drawing/2014/main" id="{B17E6E01-06C2-2A48-9FE5-6A3259C2A26A}"/>
              </a:ext>
            </a:extLst>
          </p:cNvPr>
          <p:cNvGrpSpPr/>
          <p:nvPr userDrawn="1"/>
        </p:nvGrpSpPr>
        <p:grpSpPr>
          <a:xfrm>
            <a:off x="12252770" y="1"/>
            <a:ext cx="1165167" cy="5230535"/>
            <a:chOff x="12252770" y="1"/>
            <a:chExt cx="1165167" cy="5230535"/>
          </a:xfrm>
        </p:grpSpPr>
        <p:grpSp>
          <p:nvGrpSpPr>
            <p:cNvPr id="59" name="Gruppe 58">
              <a:extLst>
                <a:ext uri="{FF2B5EF4-FFF2-40B4-BE49-F238E27FC236}">
                  <a16:creationId xmlns:a16="http://schemas.microsoft.com/office/drawing/2014/main" id="{F2EB3480-5DDC-0044-8395-748858D199CE}"/>
                </a:ext>
              </a:extLst>
            </p:cNvPr>
            <p:cNvGrpSpPr/>
            <p:nvPr userDrawn="1"/>
          </p:nvGrpSpPr>
          <p:grpSpPr>
            <a:xfrm>
              <a:off x="12252770" y="1"/>
              <a:ext cx="409071" cy="3254927"/>
              <a:chOff x="12252770" y="1"/>
              <a:chExt cx="588588" cy="4683318"/>
            </a:xfrm>
          </p:grpSpPr>
          <p:sp>
            <p:nvSpPr>
              <p:cNvPr id="64" name="Rektangel 63">
                <a:extLst>
                  <a:ext uri="{FF2B5EF4-FFF2-40B4-BE49-F238E27FC236}">
                    <a16:creationId xmlns:a16="http://schemas.microsoft.com/office/drawing/2014/main" id="{3BA74F53-7E5B-4840-9D64-49E4BF43F431}"/>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5" name="Gruppe 64">
                <a:extLst>
                  <a:ext uri="{FF2B5EF4-FFF2-40B4-BE49-F238E27FC236}">
                    <a16:creationId xmlns:a16="http://schemas.microsoft.com/office/drawing/2014/main" id="{3C37FD06-23C3-6848-951F-9C9046A29A7E}"/>
                  </a:ext>
                </a:extLst>
              </p:cNvPr>
              <p:cNvGrpSpPr/>
              <p:nvPr userDrawn="1"/>
            </p:nvGrpSpPr>
            <p:grpSpPr>
              <a:xfrm>
                <a:off x="12326727" y="84822"/>
                <a:ext cx="440675" cy="4513676"/>
                <a:chOff x="12316858" y="92947"/>
                <a:chExt cx="440675" cy="4513676"/>
              </a:xfrm>
            </p:grpSpPr>
            <p:grpSp>
              <p:nvGrpSpPr>
                <p:cNvPr id="66" name="Gruppe 65">
                  <a:extLst>
                    <a:ext uri="{FF2B5EF4-FFF2-40B4-BE49-F238E27FC236}">
                      <a16:creationId xmlns:a16="http://schemas.microsoft.com/office/drawing/2014/main" id="{A8085072-8F46-C24B-BEAA-89C731D92341}"/>
                    </a:ext>
                  </a:extLst>
                </p:cNvPr>
                <p:cNvGrpSpPr/>
                <p:nvPr userDrawn="1"/>
              </p:nvGrpSpPr>
              <p:grpSpPr>
                <a:xfrm>
                  <a:off x="12316858" y="92947"/>
                  <a:ext cx="440675" cy="1322025"/>
                  <a:chOff x="12316858" y="92947"/>
                  <a:chExt cx="440675" cy="1322025"/>
                </a:xfrm>
              </p:grpSpPr>
              <p:sp>
                <p:nvSpPr>
                  <p:cNvPr id="76" name="Rektangel 75">
                    <a:extLst>
                      <a:ext uri="{FF2B5EF4-FFF2-40B4-BE49-F238E27FC236}">
                        <a16:creationId xmlns:a16="http://schemas.microsoft.com/office/drawing/2014/main" id="{FDC87DD8-68F2-2B4A-BA17-43C04DB94C09}"/>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DD7FA195-ED26-914A-B647-91E942CD5D9F}"/>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8" name="Rektangel 77">
                    <a:extLst>
                      <a:ext uri="{FF2B5EF4-FFF2-40B4-BE49-F238E27FC236}">
                        <a16:creationId xmlns:a16="http://schemas.microsoft.com/office/drawing/2014/main" id="{717A406D-FE53-2448-86BD-614D3C73B3E0}"/>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7" name="Gruppe 66">
                  <a:extLst>
                    <a:ext uri="{FF2B5EF4-FFF2-40B4-BE49-F238E27FC236}">
                      <a16:creationId xmlns:a16="http://schemas.microsoft.com/office/drawing/2014/main" id="{AA16A036-19CC-A842-9CBA-384F3686A5FE}"/>
                    </a:ext>
                  </a:extLst>
                </p:cNvPr>
                <p:cNvGrpSpPr/>
                <p:nvPr userDrawn="1"/>
              </p:nvGrpSpPr>
              <p:grpSpPr>
                <a:xfrm>
                  <a:off x="12316858" y="1468435"/>
                  <a:ext cx="440675" cy="1322025"/>
                  <a:chOff x="12316858" y="1600866"/>
                  <a:chExt cx="440675" cy="1322025"/>
                </a:xfrm>
              </p:grpSpPr>
              <p:sp>
                <p:nvSpPr>
                  <p:cNvPr id="73" name="Rektangel 72">
                    <a:extLst>
                      <a:ext uri="{FF2B5EF4-FFF2-40B4-BE49-F238E27FC236}">
                        <a16:creationId xmlns:a16="http://schemas.microsoft.com/office/drawing/2014/main" id="{5AA70624-BE75-D842-A641-7D4B557E5EB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F8D025E7-9CA0-A047-9F6A-F02E903A1983}"/>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5" name="Rektangel 74">
                    <a:extLst>
                      <a:ext uri="{FF2B5EF4-FFF2-40B4-BE49-F238E27FC236}">
                        <a16:creationId xmlns:a16="http://schemas.microsoft.com/office/drawing/2014/main" id="{0977E685-6718-7745-8B6E-DEDEE888EB94}"/>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8" name="Gruppe 67">
                  <a:extLst>
                    <a:ext uri="{FF2B5EF4-FFF2-40B4-BE49-F238E27FC236}">
                      <a16:creationId xmlns:a16="http://schemas.microsoft.com/office/drawing/2014/main" id="{6A888C87-51EF-BF43-A149-80800BA1451C}"/>
                    </a:ext>
                  </a:extLst>
                </p:cNvPr>
                <p:cNvGrpSpPr/>
                <p:nvPr userDrawn="1"/>
              </p:nvGrpSpPr>
              <p:grpSpPr>
                <a:xfrm>
                  <a:off x="12316858" y="2843923"/>
                  <a:ext cx="440675" cy="1762700"/>
                  <a:chOff x="12316858" y="3201732"/>
                  <a:chExt cx="440675" cy="1762700"/>
                </a:xfrm>
              </p:grpSpPr>
              <p:sp>
                <p:nvSpPr>
                  <p:cNvPr id="69" name="Rektangel 68">
                    <a:extLst>
                      <a:ext uri="{FF2B5EF4-FFF2-40B4-BE49-F238E27FC236}">
                        <a16:creationId xmlns:a16="http://schemas.microsoft.com/office/drawing/2014/main" id="{756477A9-8504-F548-8CED-45C78AB4CF05}"/>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0" name="Rektangel 69">
                    <a:extLst>
                      <a:ext uri="{FF2B5EF4-FFF2-40B4-BE49-F238E27FC236}">
                        <a16:creationId xmlns:a16="http://schemas.microsoft.com/office/drawing/2014/main" id="{E2B5ABB0-3058-AA46-9889-5869E473AE7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8BF26325-174D-3645-9C57-CCFC0C1175A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2" name="Rektangel 71">
                    <a:extLst>
                      <a:ext uri="{FF2B5EF4-FFF2-40B4-BE49-F238E27FC236}">
                        <a16:creationId xmlns:a16="http://schemas.microsoft.com/office/drawing/2014/main" id="{B62A87D9-9422-8444-8FD3-A1BE48CF30C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60" name="TekstSylinder 59">
              <a:extLst>
                <a:ext uri="{FF2B5EF4-FFF2-40B4-BE49-F238E27FC236}">
                  <a16:creationId xmlns:a16="http://schemas.microsoft.com/office/drawing/2014/main" id="{73104622-4E59-5847-A55B-634077D7F43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61" name="Gruppe 60">
              <a:extLst>
                <a:ext uri="{FF2B5EF4-FFF2-40B4-BE49-F238E27FC236}">
                  <a16:creationId xmlns:a16="http://schemas.microsoft.com/office/drawing/2014/main" id="{37123774-32AD-4D48-837D-9B50969FCC33}"/>
                </a:ext>
              </a:extLst>
            </p:cNvPr>
            <p:cNvGrpSpPr/>
            <p:nvPr userDrawn="1"/>
          </p:nvGrpSpPr>
          <p:grpSpPr>
            <a:xfrm>
              <a:off x="12610441" y="194994"/>
              <a:ext cx="807496" cy="955972"/>
              <a:chOff x="12610441" y="212086"/>
              <a:chExt cx="807496" cy="955972"/>
            </a:xfrm>
          </p:grpSpPr>
          <p:cxnSp>
            <p:nvCxnSpPr>
              <p:cNvPr id="62" name="Vinkel 61">
                <a:extLst>
                  <a:ext uri="{FF2B5EF4-FFF2-40B4-BE49-F238E27FC236}">
                    <a16:creationId xmlns:a16="http://schemas.microsoft.com/office/drawing/2014/main" id="{DB6D4BF2-0D91-434C-8F27-BC433F6E6410}"/>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3" name="TekstSylinder 62">
                <a:extLst>
                  <a:ext uri="{FF2B5EF4-FFF2-40B4-BE49-F238E27FC236}">
                    <a16:creationId xmlns:a16="http://schemas.microsoft.com/office/drawing/2014/main" id="{6C392CEA-242D-A34D-B36F-D988744DBFFC}"/>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40659255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23C98F61-0C5D-409A-99E8-EF33CEC7B348}" type="datetime1">
              <a:rPr lang="nb-NO" smtClean="0"/>
              <a:t>07.09.2026</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reserve="1">
  <p:cSld name="Tomt neg">
    <p:bg>
      <p:bgPr>
        <a:solidFill>
          <a:schemeClr val="tx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7ACE2087-EA13-43A7-931F-B07BDB6E6E25}" type="datetime1">
              <a:rPr lang="nb-NO" smtClean="0"/>
              <a:t>07.09.2026</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pic>
        <p:nvPicPr>
          <p:cNvPr id="5" name="Bilde 4">
            <a:extLst>
              <a:ext uri="{FF2B5EF4-FFF2-40B4-BE49-F238E27FC236}">
                <a16:creationId xmlns:a16="http://schemas.microsoft.com/office/drawing/2014/main" id="{557E58CC-95FD-0340-B743-A6656B545401}"/>
              </a:ext>
            </a:extLst>
          </p:cNvPr>
          <p:cNvPicPr>
            <a:picLocks noChangeAspect="1"/>
          </p:cNvPicPr>
          <p:nvPr userDrawn="1"/>
        </p:nvPicPr>
        <p:blipFill>
          <a:blip r:embed="rId2"/>
          <a:stretch>
            <a:fillRect/>
          </a:stretch>
        </p:blipFill>
        <p:spPr>
          <a:xfrm>
            <a:off x="331200" y="6298809"/>
            <a:ext cx="688336" cy="355181"/>
          </a:xfrm>
          <a:prstGeom prst="rect">
            <a:avLst/>
          </a:prstGeom>
        </p:spPr>
      </p:pic>
      <p:grpSp>
        <p:nvGrpSpPr>
          <p:cNvPr id="6" name="Gruppe 5">
            <a:extLst>
              <a:ext uri="{FF2B5EF4-FFF2-40B4-BE49-F238E27FC236}">
                <a16:creationId xmlns:a16="http://schemas.microsoft.com/office/drawing/2014/main" id="{AB1900BA-05D4-CC4D-ADCE-D307B8419611}"/>
              </a:ext>
            </a:extLst>
          </p:cNvPr>
          <p:cNvGrpSpPr/>
          <p:nvPr userDrawn="1"/>
        </p:nvGrpSpPr>
        <p:grpSpPr>
          <a:xfrm>
            <a:off x="-715963" y="-1306644"/>
            <a:ext cx="12909163" cy="8164644"/>
            <a:chOff x="-715963" y="-1306644"/>
            <a:chExt cx="12909163" cy="8164644"/>
          </a:xfrm>
        </p:grpSpPr>
        <p:grpSp>
          <p:nvGrpSpPr>
            <p:cNvPr id="7" name="Gruppe 6">
              <a:extLst>
                <a:ext uri="{FF2B5EF4-FFF2-40B4-BE49-F238E27FC236}">
                  <a16:creationId xmlns:a16="http://schemas.microsoft.com/office/drawing/2014/main" id="{A601B2AB-0092-5D48-B697-F5B2F8642F27}"/>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1283DABB-F957-7041-9BD8-2E7C09E75AC3}"/>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03E03865-2527-DB49-979A-47FFF2A1032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4CD3D47E-9369-9647-B082-306910B6CD6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9A8E62DF-790C-2D4D-81AF-08239423467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FC384CB6-ED25-E34D-9712-8F0E8ED4CD32}"/>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A031495B-E581-454B-8CC0-EF055DE24C57}"/>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E55F45DD-A85F-5F46-83FA-B7EDB15751D5}"/>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43A3439B-451A-4C46-AD1B-A782CD0A8E4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B9829110-FFBC-274E-9141-5A01CA9003F2}"/>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DB7B771-D9B6-624B-8A46-356BB47D2DCF}"/>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6B99F47D-FC4D-D847-8DE5-D58693171585}"/>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848142ED-63BF-2743-BF2B-247A0FA84A64}"/>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59D7D332-0D4C-704E-BF86-2D38B3BF1A0E}"/>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C545234E-EC4D-AA4B-B17B-9AB931597E10}"/>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D9077C88-D56C-5245-8D27-0CEEB028ABD9}"/>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A7827F59-ECDA-744D-8356-C1E924BD4D05}"/>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4C4C87E6-E38E-CF4A-BA35-A5272281247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36935E26-963B-1A48-BD41-A01E8CB08D66}"/>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7D3435F6-6DB0-C34A-BC71-DB699A7D993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C414CD4D-10D1-8840-BDE7-AD7EBD7008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560DFA5A-25D5-AD43-8A30-3AD4CD267870}"/>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25955AA6-D471-4346-B2BA-075B4897A103}"/>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4076C51A-758B-3746-9ED0-E160EB7B684C}"/>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6FDA69B5-A0C7-E645-9E2C-7B305BFF6A21}"/>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1C5A376E-4065-374B-BA02-7D97FA3E2C25}"/>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018EEC3F-5AF1-724B-8AEE-660F9D3A4C8C}"/>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A58F931-93D4-2942-B3D5-EB7C4B9526B8}"/>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E58408FF-BB4B-324F-B809-10738F8313B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D4261316-AF1F-AD45-BB4B-917D42AA7003}"/>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6B5EF1EC-1B00-1844-B472-4AA8C80DC1E4}"/>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422C5EE2-43BC-F04D-9F67-D2F7E8BB146D}"/>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23EBDFBA-B78B-234E-8859-7253F0EE320B}"/>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917639CB-FC6C-0345-B9F1-D4156B250E2B}"/>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uppe 7">
              <a:extLst>
                <a:ext uri="{FF2B5EF4-FFF2-40B4-BE49-F238E27FC236}">
                  <a16:creationId xmlns:a16="http://schemas.microsoft.com/office/drawing/2014/main" id="{45446D2C-39DA-CD47-AFC9-CB458E69BDB6}"/>
                </a:ext>
              </a:extLst>
            </p:cNvPr>
            <p:cNvGrpSpPr/>
            <p:nvPr userDrawn="1"/>
          </p:nvGrpSpPr>
          <p:grpSpPr>
            <a:xfrm>
              <a:off x="-715963" y="-4004"/>
              <a:ext cx="590564" cy="6862004"/>
              <a:chOff x="-715963" y="-4004"/>
              <a:chExt cx="590564" cy="6862004"/>
            </a:xfrm>
          </p:grpSpPr>
          <p:sp>
            <p:nvSpPr>
              <p:cNvPr id="10" name="Rektangel 9">
                <a:extLst>
                  <a:ext uri="{FF2B5EF4-FFF2-40B4-BE49-F238E27FC236}">
                    <a16:creationId xmlns:a16="http://schemas.microsoft.com/office/drawing/2014/main" id="{EAA5D0EC-17A3-F142-B9ED-F53E6B6A0F6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11" name="Rektangel 10">
                <a:extLst>
                  <a:ext uri="{FF2B5EF4-FFF2-40B4-BE49-F238E27FC236}">
                    <a16:creationId xmlns:a16="http://schemas.microsoft.com/office/drawing/2014/main" id="{7754D441-1572-A44C-BEE7-FB28E38DB598}"/>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12" name="Rektangel 11">
                <a:extLst>
                  <a:ext uri="{FF2B5EF4-FFF2-40B4-BE49-F238E27FC236}">
                    <a16:creationId xmlns:a16="http://schemas.microsoft.com/office/drawing/2014/main" id="{800553DB-484C-4C48-A795-AD15950696FD}"/>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13" name="Rektangel 12">
                <a:extLst>
                  <a:ext uri="{FF2B5EF4-FFF2-40B4-BE49-F238E27FC236}">
                    <a16:creationId xmlns:a16="http://schemas.microsoft.com/office/drawing/2014/main" id="{24FB817F-D960-C84A-9EF5-1AD43774A62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14" name="Rett linje 13">
                <a:extLst>
                  <a:ext uri="{FF2B5EF4-FFF2-40B4-BE49-F238E27FC236}">
                    <a16:creationId xmlns:a16="http://schemas.microsoft.com/office/drawing/2014/main" id="{809952D0-7ACC-0B46-9DC5-BC1BE08DFCC3}"/>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7D39A50C-ECD4-4544-BA86-2ED55C881716}"/>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3BEA364B-9128-6E40-B529-DD331D756648}"/>
                  </a:ext>
                </a:extLst>
              </p:cNvPr>
              <p:cNvCxnSpPr>
                <a:cxnSpLocks/>
                <a:stCxn id="18"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C72D05B0-E28E-DC4F-BC75-E520AACE32DD}"/>
                  </a:ext>
                </a:extLst>
              </p:cNvPr>
              <p:cNvCxnSpPr>
                <a:cxnSpLocks/>
                <a:stCxn id="18"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ktangel 17">
                <a:extLst>
                  <a:ext uri="{FF2B5EF4-FFF2-40B4-BE49-F238E27FC236}">
                    <a16:creationId xmlns:a16="http://schemas.microsoft.com/office/drawing/2014/main" id="{14E0F4DD-E0F0-F24C-B654-6AED7A229E4F}"/>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19" name="Rett linje 18">
                <a:extLst>
                  <a:ext uri="{FF2B5EF4-FFF2-40B4-BE49-F238E27FC236}">
                    <a16:creationId xmlns:a16="http://schemas.microsoft.com/office/drawing/2014/main" id="{B2445F4C-3310-734C-AE0A-635C6A6AC128}"/>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1A5133CC-5017-464D-BE68-FFFF7D1AC0A5}"/>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21" name="Rett linje 20">
                <a:extLst>
                  <a:ext uri="{FF2B5EF4-FFF2-40B4-BE49-F238E27FC236}">
                    <a16:creationId xmlns:a16="http://schemas.microsoft.com/office/drawing/2014/main" id="{D292125B-BEFA-AC4E-B7E8-8D1A25A157B4}"/>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A9DD9D52-EED3-5747-BDD4-E91D0C39344D}"/>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AED1A88C-B09C-B748-89CA-045C396CB15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TekstSylinder 8">
              <a:extLst>
                <a:ext uri="{FF2B5EF4-FFF2-40B4-BE49-F238E27FC236}">
                  <a16:creationId xmlns:a16="http://schemas.microsoft.com/office/drawing/2014/main" id="{DC53B160-049D-7E44-881B-655B1B2A4F9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57" name="Gruppe 56">
            <a:extLst>
              <a:ext uri="{FF2B5EF4-FFF2-40B4-BE49-F238E27FC236}">
                <a16:creationId xmlns:a16="http://schemas.microsoft.com/office/drawing/2014/main" id="{B5F84FFA-6BAA-B14F-B16D-AA7B9747C6CC}"/>
              </a:ext>
            </a:extLst>
          </p:cNvPr>
          <p:cNvGrpSpPr/>
          <p:nvPr userDrawn="1"/>
        </p:nvGrpSpPr>
        <p:grpSpPr>
          <a:xfrm>
            <a:off x="12252770" y="1"/>
            <a:ext cx="1165167" cy="5230535"/>
            <a:chOff x="12252770" y="1"/>
            <a:chExt cx="1165167" cy="5230535"/>
          </a:xfrm>
        </p:grpSpPr>
        <p:grpSp>
          <p:nvGrpSpPr>
            <p:cNvPr id="58" name="Gruppe 57">
              <a:extLst>
                <a:ext uri="{FF2B5EF4-FFF2-40B4-BE49-F238E27FC236}">
                  <a16:creationId xmlns:a16="http://schemas.microsoft.com/office/drawing/2014/main" id="{77A126F7-40BD-C14E-8502-3DA25EA5B468}"/>
                </a:ext>
              </a:extLst>
            </p:cNvPr>
            <p:cNvGrpSpPr/>
            <p:nvPr userDrawn="1"/>
          </p:nvGrpSpPr>
          <p:grpSpPr>
            <a:xfrm>
              <a:off x="12252770" y="1"/>
              <a:ext cx="409071" cy="3254927"/>
              <a:chOff x="12252770" y="1"/>
              <a:chExt cx="588588" cy="4683318"/>
            </a:xfrm>
          </p:grpSpPr>
          <p:sp>
            <p:nvSpPr>
              <p:cNvPr id="63" name="Rektangel 62">
                <a:extLst>
                  <a:ext uri="{FF2B5EF4-FFF2-40B4-BE49-F238E27FC236}">
                    <a16:creationId xmlns:a16="http://schemas.microsoft.com/office/drawing/2014/main" id="{34109EA4-7D73-6A41-B911-1DA4C65C7F3C}"/>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64" name="Gruppe 63">
                <a:extLst>
                  <a:ext uri="{FF2B5EF4-FFF2-40B4-BE49-F238E27FC236}">
                    <a16:creationId xmlns:a16="http://schemas.microsoft.com/office/drawing/2014/main" id="{519B015A-7710-4345-B1A0-2C31D3D3A29E}"/>
                  </a:ext>
                </a:extLst>
              </p:cNvPr>
              <p:cNvGrpSpPr/>
              <p:nvPr userDrawn="1"/>
            </p:nvGrpSpPr>
            <p:grpSpPr>
              <a:xfrm>
                <a:off x="12326727" y="84822"/>
                <a:ext cx="440675" cy="4513676"/>
                <a:chOff x="12316858" y="92947"/>
                <a:chExt cx="440675" cy="4513676"/>
              </a:xfrm>
            </p:grpSpPr>
            <p:grpSp>
              <p:nvGrpSpPr>
                <p:cNvPr id="65" name="Gruppe 64">
                  <a:extLst>
                    <a:ext uri="{FF2B5EF4-FFF2-40B4-BE49-F238E27FC236}">
                      <a16:creationId xmlns:a16="http://schemas.microsoft.com/office/drawing/2014/main" id="{1E952DE6-F52C-8141-AA51-F93ED1B782AC}"/>
                    </a:ext>
                  </a:extLst>
                </p:cNvPr>
                <p:cNvGrpSpPr/>
                <p:nvPr userDrawn="1"/>
              </p:nvGrpSpPr>
              <p:grpSpPr>
                <a:xfrm>
                  <a:off x="12316858" y="92947"/>
                  <a:ext cx="440675" cy="1322025"/>
                  <a:chOff x="12316858" y="92947"/>
                  <a:chExt cx="440675" cy="1322025"/>
                </a:xfrm>
              </p:grpSpPr>
              <p:sp>
                <p:nvSpPr>
                  <p:cNvPr id="75" name="Rektangel 74">
                    <a:extLst>
                      <a:ext uri="{FF2B5EF4-FFF2-40B4-BE49-F238E27FC236}">
                        <a16:creationId xmlns:a16="http://schemas.microsoft.com/office/drawing/2014/main" id="{1D91D97C-F319-7D49-8970-B66AB818B22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6" name="Rektangel 75">
                    <a:extLst>
                      <a:ext uri="{FF2B5EF4-FFF2-40B4-BE49-F238E27FC236}">
                        <a16:creationId xmlns:a16="http://schemas.microsoft.com/office/drawing/2014/main" id="{99F6A8CC-B295-074A-89FC-DBCE3DC47B03}"/>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7" name="Rektangel 76">
                    <a:extLst>
                      <a:ext uri="{FF2B5EF4-FFF2-40B4-BE49-F238E27FC236}">
                        <a16:creationId xmlns:a16="http://schemas.microsoft.com/office/drawing/2014/main" id="{E44D7125-3570-FD4D-B191-C75A400B46EF}"/>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6" name="Gruppe 65">
                  <a:extLst>
                    <a:ext uri="{FF2B5EF4-FFF2-40B4-BE49-F238E27FC236}">
                      <a16:creationId xmlns:a16="http://schemas.microsoft.com/office/drawing/2014/main" id="{6E9D1C89-D906-8A47-9476-62BAE8FEB515}"/>
                    </a:ext>
                  </a:extLst>
                </p:cNvPr>
                <p:cNvGrpSpPr/>
                <p:nvPr userDrawn="1"/>
              </p:nvGrpSpPr>
              <p:grpSpPr>
                <a:xfrm>
                  <a:off x="12316858" y="1468435"/>
                  <a:ext cx="440675" cy="1322025"/>
                  <a:chOff x="12316858" y="1600866"/>
                  <a:chExt cx="440675" cy="1322025"/>
                </a:xfrm>
              </p:grpSpPr>
              <p:sp>
                <p:nvSpPr>
                  <p:cNvPr id="72" name="Rektangel 71">
                    <a:extLst>
                      <a:ext uri="{FF2B5EF4-FFF2-40B4-BE49-F238E27FC236}">
                        <a16:creationId xmlns:a16="http://schemas.microsoft.com/office/drawing/2014/main" id="{D145DC4C-E21E-4741-ADAA-1EDD63A5E30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3" name="Rektangel 72">
                    <a:extLst>
                      <a:ext uri="{FF2B5EF4-FFF2-40B4-BE49-F238E27FC236}">
                        <a16:creationId xmlns:a16="http://schemas.microsoft.com/office/drawing/2014/main" id="{D9A25599-1748-4243-9CC2-9B55BA245FD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4" name="Rektangel 73">
                    <a:extLst>
                      <a:ext uri="{FF2B5EF4-FFF2-40B4-BE49-F238E27FC236}">
                        <a16:creationId xmlns:a16="http://schemas.microsoft.com/office/drawing/2014/main" id="{F126E6B9-55BC-AB41-92F0-ED3B06012608}"/>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67" name="Gruppe 66">
                  <a:extLst>
                    <a:ext uri="{FF2B5EF4-FFF2-40B4-BE49-F238E27FC236}">
                      <a16:creationId xmlns:a16="http://schemas.microsoft.com/office/drawing/2014/main" id="{643744EE-DB91-F24E-8086-50A0EDD842EB}"/>
                    </a:ext>
                  </a:extLst>
                </p:cNvPr>
                <p:cNvGrpSpPr/>
                <p:nvPr userDrawn="1"/>
              </p:nvGrpSpPr>
              <p:grpSpPr>
                <a:xfrm>
                  <a:off x="12316858" y="2843923"/>
                  <a:ext cx="440675" cy="1762700"/>
                  <a:chOff x="12316858" y="3201732"/>
                  <a:chExt cx="440675" cy="1762700"/>
                </a:xfrm>
              </p:grpSpPr>
              <p:sp>
                <p:nvSpPr>
                  <p:cNvPr id="68" name="Rektangel 67">
                    <a:extLst>
                      <a:ext uri="{FF2B5EF4-FFF2-40B4-BE49-F238E27FC236}">
                        <a16:creationId xmlns:a16="http://schemas.microsoft.com/office/drawing/2014/main" id="{BF15CC72-60C3-DF4D-B9DE-BE9263C2B62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69" name="Rektangel 68">
                    <a:extLst>
                      <a:ext uri="{FF2B5EF4-FFF2-40B4-BE49-F238E27FC236}">
                        <a16:creationId xmlns:a16="http://schemas.microsoft.com/office/drawing/2014/main" id="{EDFE0806-648E-664D-A052-406FC350D6F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0" name="Rektangel 69">
                    <a:extLst>
                      <a:ext uri="{FF2B5EF4-FFF2-40B4-BE49-F238E27FC236}">
                        <a16:creationId xmlns:a16="http://schemas.microsoft.com/office/drawing/2014/main" id="{BCC0B081-FCB2-5C47-B8AD-231EFCC19294}"/>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1" name="Rektangel 70">
                    <a:extLst>
                      <a:ext uri="{FF2B5EF4-FFF2-40B4-BE49-F238E27FC236}">
                        <a16:creationId xmlns:a16="http://schemas.microsoft.com/office/drawing/2014/main" id="{C6009896-4C4A-2C43-B51A-3964D8127B96}"/>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59" name="TekstSylinder 58">
              <a:extLst>
                <a:ext uri="{FF2B5EF4-FFF2-40B4-BE49-F238E27FC236}">
                  <a16:creationId xmlns:a16="http://schemas.microsoft.com/office/drawing/2014/main" id="{0DDB7D4B-6E4A-2642-B893-ABD7512A4B44}"/>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60" name="Gruppe 59">
              <a:extLst>
                <a:ext uri="{FF2B5EF4-FFF2-40B4-BE49-F238E27FC236}">
                  <a16:creationId xmlns:a16="http://schemas.microsoft.com/office/drawing/2014/main" id="{85916284-E703-0E4A-9DB5-13D9D1A9819A}"/>
                </a:ext>
              </a:extLst>
            </p:cNvPr>
            <p:cNvGrpSpPr/>
            <p:nvPr userDrawn="1"/>
          </p:nvGrpSpPr>
          <p:grpSpPr>
            <a:xfrm>
              <a:off x="12610441" y="194994"/>
              <a:ext cx="807496" cy="955972"/>
              <a:chOff x="12610441" y="212086"/>
              <a:chExt cx="807496" cy="955972"/>
            </a:xfrm>
          </p:grpSpPr>
          <p:cxnSp>
            <p:nvCxnSpPr>
              <p:cNvPr id="61" name="Vinkel 60">
                <a:extLst>
                  <a:ext uri="{FF2B5EF4-FFF2-40B4-BE49-F238E27FC236}">
                    <a16:creationId xmlns:a16="http://schemas.microsoft.com/office/drawing/2014/main" id="{52D5A379-F749-0D46-A951-B3F032547EA3}"/>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 name="TekstSylinder 61">
                <a:extLst>
                  <a:ext uri="{FF2B5EF4-FFF2-40B4-BE49-F238E27FC236}">
                    <a16:creationId xmlns:a16="http://schemas.microsoft.com/office/drawing/2014/main" id="{500DE19B-D18B-BB4D-8C3A-93CA181730A8}"/>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16856513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tel og bilde">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2"/>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p>
            <a:fld id="{408E10F9-455A-4F6C-931B-2AC0A7787EEE}" type="datetime1">
              <a:rPr lang="nb-NO" smtClean="0"/>
              <a:t>07.09.2026</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7" name="Plassholder for tekst 7">
            <a:extLst>
              <a:ext uri="{FF2B5EF4-FFF2-40B4-BE49-F238E27FC236}">
                <a16:creationId xmlns:a16="http://schemas.microsoft.com/office/drawing/2014/main" id="{F94000EC-D1D9-C246-8D8C-51A9EE300A42}"/>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1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TekstSylinder 90">
            <a:extLst>
              <a:ext uri="{FF2B5EF4-FFF2-40B4-BE49-F238E27FC236}">
                <a16:creationId xmlns:a16="http://schemas.microsoft.com/office/drawing/2014/main" id="{579C4266-3D6E-7E4E-B7F9-0C8B755D7C96}"/>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positiv</a:t>
            </a:r>
          </a:p>
        </p:txBody>
      </p:sp>
      <p:grpSp>
        <p:nvGrpSpPr>
          <p:cNvPr id="90" name="Gruppe 89">
            <a:extLst>
              <a:ext uri="{FF2B5EF4-FFF2-40B4-BE49-F238E27FC236}">
                <a16:creationId xmlns:a16="http://schemas.microsoft.com/office/drawing/2014/main" id="{93C22E23-7157-454A-9FA2-4933BA1812A4}"/>
              </a:ext>
            </a:extLst>
          </p:cNvPr>
          <p:cNvGrpSpPr/>
          <p:nvPr userDrawn="1"/>
        </p:nvGrpSpPr>
        <p:grpSpPr>
          <a:xfrm>
            <a:off x="12252770" y="1"/>
            <a:ext cx="1165167" cy="5230535"/>
            <a:chOff x="12252770" y="1"/>
            <a:chExt cx="1165167" cy="5230535"/>
          </a:xfrm>
        </p:grpSpPr>
        <p:grpSp>
          <p:nvGrpSpPr>
            <p:cNvPr id="92" name="Gruppe 91">
              <a:extLst>
                <a:ext uri="{FF2B5EF4-FFF2-40B4-BE49-F238E27FC236}">
                  <a16:creationId xmlns:a16="http://schemas.microsoft.com/office/drawing/2014/main" id="{7A5698FF-6A63-024B-A69C-C4E777FF2F2C}"/>
                </a:ext>
              </a:extLst>
            </p:cNvPr>
            <p:cNvGrpSpPr/>
            <p:nvPr userDrawn="1"/>
          </p:nvGrpSpPr>
          <p:grpSpPr>
            <a:xfrm>
              <a:off x="12252770" y="1"/>
              <a:ext cx="409071" cy="3254927"/>
              <a:chOff x="12252770" y="1"/>
              <a:chExt cx="588588" cy="4683318"/>
            </a:xfrm>
          </p:grpSpPr>
          <p:sp>
            <p:nvSpPr>
              <p:cNvPr id="97" name="Rektangel 96">
                <a:extLst>
                  <a:ext uri="{FF2B5EF4-FFF2-40B4-BE49-F238E27FC236}">
                    <a16:creationId xmlns:a16="http://schemas.microsoft.com/office/drawing/2014/main" id="{25A2FBF4-73A7-CE4C-A8DB-8FE5D09DE5ED}"/>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98" name="Gruppe 97">
                <a:extLst>
                  <a:ext uri="{FF2B5EF4-FFF2-40B4-BE49-F238E27FC236}">
                    <a16:creationId xmlns:a16="http://schemas.microsoft.com/office/drawing/2014/main" id="{E2F0FC64-DC73-F248-9324-0CE978C9D6B0}"/>
                  </a:ext>
                </a:extLst>
              </p:cNvPr>
              <p:cNvGrpSpPr/>
              <p:nvPr userDrawn="1"/>
            </p:nvGrpSpPr>
            <p:grpSpPr>
              <a:xfrm>
                <a:off x="12326727" y="84822"/>
                <a:ext cx="440675" cy="4513676"/>
                <a:chOff x="12316858" y="92947"/>
                <a:chExt cx="440675" cy="4513676"/>
              </a:xfrm>
            </p:grpSpPr>
            <p:grpSp>
              <p:nvGrpSpPr>
                <p:cNvPr id="99" name="Gruppe 98">
                  <a:extLst>
                    <a:ext uri="{FF2B5EF4-FFF2-40B4-BE49-F238E27FC236}">
                      <a16:creationId xmlns:a16="http://schemas.microsoft.com/office/drawing/2014/main" id="{32C01DAD-6F31-5A4E-8BB7-FB70223EA16E}"/>
                    </a:ext>
                  </a:extLst>
                </p:cNvPr>
                <p:cNvGrpSpPr/>
                <p:nvPr userDrawn="1"/>
              </p:nvGrpSpPr>
              <p:grpSpPr>
                <a:xfrm>
                  <a:off x="12316858" y="92947"/>
                  <a:ext cx="440675" cy="1322025"/>
                  <a:chOff x="12316858" y="92947"/>
                  <a:chExt cx="440675" cy="1322025"/>
                </a:xfrm>
              </p:grpSpPr>
              <p:sp>
                <p:nvSpPr>
                  <p:cNvPr id="109" name="Rektangel 108">
                    <a:extLst>
                      <a:ext uri="{FF2B5EF4-FFF2-40B4-BE49-F238E27FC236}">
                        <a16:creationId xmlns:a16="http://schemas.microsoft.com/office/drawing/2014/main" id="{00BA1803-2911-A847-B7CA-E67357CD35D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0" name="Rektangel 109">
                    <a:extLst>
                      <a:ext uri="{FF2B5EF4-FFF2-40B4-BE49-F238E27FC236}">
                        <a16:creationId xmlns:a16="http://schemas.microsoft.com/office/drawing/2014/main" id="{EFA1BCB1-1DE2-884A-A3D1-ED6A6FA72118}"/>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1" name="Rektangel 110">
                    <a:extLst>
                      <a:ext uri="{FF2B5EF4-FFF2-40B4-BE49-F238E27FC236}">
                        <a16:creationId xmlns:a16="http://schemas.microsoft.com/office/drawing/2014/main" id="{6F1895A8-5ECD-2A44-990D-ED7B270E21F7}"/>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00" name="Gruppe 99">
                  <a:extLst>
                    <a:ext uri="{FF2B5EF4-FFF2-40B4-BE49-F238E27FC236}">
                      <a16:creationId xmlns:a16="http://schemas.microsoft.com/office/drawing/2014/main" id="{4F88FD5F-270C-924E-AB88-B64550BAB694}"/>
                    </a:ext>
                  </a:extLst>
                </p:cNvPr>
                <p:cNvGrpSpPr/>
                <p:nvPr userDrawn="1"/>
              </p:nvGrpSpPr>
              <p:grpSpPr>
                <a:xfrm>
                  <a:off x="12316858" y="1468435"/>
                  <a:ext cx="440675" cy="1322025"/>
                  <a:chOff x="12316858" y="1600866"/>
                  <a:chExt cx="440675" cy="1322025"/>
                </a:xfrm>
              </p:grpSpPr>
              <p:sp>
                <p:nvSpPr>
                  <p:cNvPr id="106" name="Rektangel 105">
                    <a:extLst>
                      <a:ext uri="{FF2B5EF4-FFF2-40B4-BE49-F238E27FC236}">
                        <a16:creationId xmlns:a16="http://schemas.microsoft.com/office/drawing/2014/main" id="{691CFAF3-3CF9-D944-A90A-7771F8665460}"/>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7" name="Rektangel 106">
                    <a:extLst>
                      <a:ext uri="{FF2B5EF4-FFF2-40B4-BE49-F238E27FC236}">
                        <a16:creationId xmlns:a16="http://schemas.microsoft.com/office/drawing/2014/main" id="{ECBBB0E6-3392-8F48-AF3D-1E34E5123EBC}"/>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8" name="Rektangel 107">
                    <a:extLst>
                      <a:ext uri="{FF2B5EF4-FFF2-40B4-BE49-F238E27FC236}">
                        <a16:creationId xmlns:a16="http://schemas.microsoft.com/office/drawing/2014/main" id="{AD973EDC-E273-FD45-A872-FCEA9C9596C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01" name="Gruppe 100">
                  <a:extLst>
                    <a:ext uri="{FF2B5EF4-FFF2-40B4-BE49-F238E27FC236}">
                      <a16:creationId xmlns:a16="http://schemas.microsoft.com/office/drawing/2014/main" id="{0BB50A37-EF61-E145-B01B-4CD63CD93CFC}"/>
                    </a:ext>
                  </a:extLst>
                </p:cNvPr>
                <p:cNvGrpSpPr/>
                <p:nvPr userDrawn="1"/>
              </p:nvGrpSpPr>
              <p:grpSpPr>
                <a:xfrm>
                  <a:off x="12316858" y="2843923"/>
                  <a:ext cx="440675" cy="1762700"/>
                  <a:chOff x="12316858" y="3201732"/>
                  <a:chExt cx="440675" cy="1762700"/>
                </a:xfrm>
              </p:grpSpPr>
              <p:sp>
                <p:nvSpPr>
                  <p:cNvPr id="102" name="Rektangel 101">
                    <a:extLst>
                      <a:ext uri="{FF2B5EF4-FFF2-40B4-BE49-F238E27FC236}">
                        <a16:creationId xmlns:a16="http://schemas.microsoft.com/office/drawing/2014/main" id="{936DA9BF-3F5B-1645-B5A8-937601BD5501}"/>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3" name="Rektangel 102">
                    <a:extLst>
                      <a:ext uri="{FF2B5EF4-FFF2-40B4-BE49-F238E27FC236}">
                        <a16:creationId xmlns:a16="http://schemas.microsoft.com/office/drawing/2014/main" id="{E37229E9-C19B-314E-A355-F74581E29A8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4" name="Rektangel 103">
                    <a:extLst>
                      <a:ext uri="{FF2B5EF4-FFF2-40B4-BE49-F238E27FC236}">
                        <a16:creationId xmlns:a16="http://schemas.microsoft.com/office/drawing/2014/main" id="{F5029DA2-C182-3D45-9570-AC932D04C9F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5" name="Rektangel 104">
                    <a:extLst>
                      <a:ext uri="{FF2B5EF4-FFF2-40B4-BE49-F238E27FC236}">
                        <a16:creationId xmlns:a16="http://schemas.microsoft.com/office/drawing/2014/main" id="{3F512FCD-C3D3-1246-B41C-4FB5A3A4237D}"/>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93" name="TekstSylinder 92">
              <a:extLst>
                <a:ext uri="{FF2B5EF4-FFF2-40B4-BE49-F238E27FC236}">
                  <a16:creationId xmlns:a16="http://schemas.microsoft.com/office/drawing/2014/main" id="{8EBAF184-0DA0-994C-BADC-830CD29ED2D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94" name="Gruppe 93">
              <a:extLst>
                <a:ext uri="{FF2B5EF4-FFF2-40B4-BE49-F238E27FC236}">
                  <a16:creationId xmlns:a16="http://schemas.microsoft.com/office/drawing/2014/main" id="{704FC957-C060-9247-9858-582BFAE0455A}"/>
                </a:ext>
              </a:extLst>
            </p:cNvPr>
            <p:cNvGrpSpPr/>
            <p:nvPr userDrawn="1"/>
          </p:nvGrpSpPr>
          <p:grpSpPr>
            <a:xfrm>
              <a:off x="12610441" y="194994"/>
              <a:ext cx="807496" cy="955972"/>
              <a:chOff x="12610441" y="212086"/>
              <a:chExt cx="807496" cy="955972"/>
            </a:xfrm>
          </p:grpSpPr>
          <p:cxnSp>
            <p:nvCxnSpPr>
              <p:cNvPr id="95" name="Vinkel 94">
                <a:extLst>
                  <a:ext uri="{FF2B5EF4-FFF2-40B4-BE49-F238E27FC236}">
                    <a16:creationId xmlns:a16="http://schemas.microsoft.com/office/drawing/2014/main" id="{E7E7E809-91BC-5948-8E10-28B2E9F17F8E}"/>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6" name="TekstSylinder 95">
                <a:extLst>
                  <a:ext uri="{FF2B5EF4-FFF2-40B4-BE49-F238E27FC236}">
                    <a16:creationId xmlns:a16="http://schemas.microsoft.com/office/drawing/2014/main" id="{6CDD19D7-ACD9-0F45-BCFE-9CD2378F042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24318627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tel og bilde neg">
    <p:bg>
      <p:bgPr>
        <a:solidFill>
          <a:schemeClr val="tx2"/>
        </a:solidFill>
        <a:effectLst/>
      </p:bgPr>
    </p:bg>
    <p:spTree>
      <p:nvGrpSpPr>
        <p:cNvPr id="1" name=""/>
        <p:cNvGrpSpPr/>
        <p:nvPr/>
      </p:nvGrpSpPr>
      <p:grpSpPr>
        <a:xfrm>
          <a:off x="0" y="0"/>
          <a:ext cx="0" cy="0"/>
          <a:chOff x="0" y="0"/>
          <a:chExt cx="0" cy="0"/>
        </a:xfrm>
      </p:grpSpPr>
      <p:sp>
        <p:nvSpPr>
          <p:cNvPr id="6" name="Plassholder for bilde 8">
            <a:extLst>
              <a:ext uri="{FF2B5EF4-FFF2-40B4-BE49-F238E27FC236}">
                <a16:creationId xmlns:a16="http://schemas.microsoft.com/office/drawing/2014/main" id="{6277E8E0-A384-1D43-A9DE-6893B7E9B075}"/>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lvl1pPr>
              <a:defRPr>
                <a:solidFill>
                  <a:schemeClr val="bg1"/>
                </a:solidFill>
              </a:defRPr>
            </a:lvl1pPr>
          </a:lstStyle>
          <a:p>
            <a:r>
              <a:rPr lang="nb-NO"/>
              <a:t>Klikk for å redigere tittelstil</a:t>
            </a:r>
            <a:endParaRPr/>
          </a:p>
        </p:txBody>
      </p:sp>
      <p:sp>
        <p:nvSpPr>
          <p:cNvPr id="3" name="Date Placeholder 2">
            <a:extLst>
              <a:ext uri="{FF2B5EF4-FFF2-40B4-BE49-F238E27FC236}">
                <a16:creationId xmlns:a16="http://schemas.microsoft.com/office/drawing/2014/main" id="{3222B89C-4220-264D-929E-E11D89C32280}"/>
              </a:ext>
            </a:extLst>
          </p:cNvPr>
          <p:cNvSpPr>
            <a:spLocks noGrp="1"/>
          </p:cNvSpPr>
          <p:nvPr>
            <p:ph type="dt" sz="half" idx="10"/>
          </p:nvPr>
        </p:nvSpPr>
        <p:spPr/>
        <p:txBody>
          <a:bodyPr/>
          <a:lstStyle>
            <a:lvl1pPr>
              <a:defRPr>
                <a:solidFill>
                  <a:schemeClr val="bg1"/>
                </a:solidFill>
              </a:defRPr>
            </a:lvl1pPr>
          </a:lstStyle>
          <a:p>
            <a:fld id="{18788350-BD5D-4804-B2A3-8DF7DB7323DB}" type="datetime1">
              <a:rPr lang="nb-NO" smtClean="0"/>
              <a:t>07.09.2026</a:t>
            </a:fld>
            <a:endParaRPr lang="nb-NO"/>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4" name="Gruppe 23">
            <a:extLst>
              <a:ext uri="{FF2B5EF4-FFF2-40B4-BE49-F238E27FC236}">
                <a16:creationId xmlns:a16="http://schemas.microsoft.com/office/drawing/2014/main" id="{50B5CF7D-EF4B-BC4B-897D-478A1C752E68}"/>
              </a:ext>
            </a:extLst>
          </p:cNvPr>
          <p:cNvGrpSpPr/>
          <p:nvPr userDrawn="1"/>
        </p:nvGrpSpPr>
        <p:grpSpPr>
          <a:xfrm>
            <a:off x="-800" y="-1306644"/>
            <a:ext cx="12194000" cy="1075340"/>
            <a:chOff x="-800" y="-1229864"/>
            <a:chExt cx="12194000" cy="1075340"/>
          </a:xfrm>
        </p:grpSpPr>
        <p:grpSp>
          <p:nvGrpSpPr>
            <p:cNvPr id="25" name="Gruppe 24">
              <a:extLst>
                <a:ext uri="{FF2B5EF4-FFF2-40B4-BE49-F238E27FC236}">
                  <a16:creationId xmlns:a16="http://schemas.microsoft.com/office/drawing/2014/main" id="{F3538086-5796-944F-ADC5-DDFA26870893}"/>
                </a:ext>
              </a:extLst>
            </p:cNvPr>
            <p:cNvGrpSpPr/>
            <p:nvPr/>
          </p:nvGrpSpPr>
          <p:grpSpPr>
            <a:xfrm>
              <a:off x="0" y="-320124"/>
              <a:ext cx="12192000" cy="165600"/>
              <a:chOff x="0" y="-413084"/>
              <a:chExt cx="12192000" cy="206078"/>
            </a:xfrm>
            <a:solidFill>
              <a:schemeClr val="bg1"/>
            </a:solidFill>
          </p:grpSpPr>
          <p:sp>
            <p:nvSpPr>
              <p:cNvPr id="52" name="Rektangel 51">
                <a:extLst>
                  <a:ext uri="{FF2B5EF4-FFF2-40B4-BE49-F238E27FC236}">
                    <a16:creationId xmlns:a16="http://schemas.microsoft.com/office/drawing/2014/main" id="{49CA26D3-642B-9246-B3B8-5A6A4DF80568}"/>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3" name="Rektangel 52">
                <a:extLst>
                  <a:ext uri="{FF2B5EF4-FFF2-40B4-BE49-F238E27FC236}">
                    <a16:creationId xmlns:a16="http://schemas.microsoft.com/office/drawing/2014/main" id="{F5D6D773-1417-8D4D-A1E8-9F65D158084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E11F0BE5-35CD-2F41-A24B-FA33ACD7A1BB}"/>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6BA83732-486F-8745-84F0-E4A38EBBF9E9}"/>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49BF3912-4872-4F49-B737-72D9ADAABF5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7" name="Rektangel 56">
                <a:extLst>
                  <a:ext uri="{FF2B5EF4-FFF2-40B4-BE49-F238E27FC236}">
                    <a16:creationId xmlns:a16="http://schemas.microsoft.com/office/drawing/2014/main" id="{BE7D1982-FF51-A243-B873-504AF91CF24E}"/>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6" name="Rett linje 25">
              <a:extLst>
                <a:ext uri="{FF2B5EF4-FFF2-40B4-BE49-F238E27FC236}">
                  <a16:creationId xmlns:a16="http://schemas.microsoft.com/office/drawing/2014/main" id="{926AF779-45AE-834D-8B9B-E147A75152FC}"/>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3B05EBB5-D0E3-414A-B5E2-20D2F397129F}"/>
                </a:ext>
              </a:extLst>
            </p:cNvPr>
            <p:cNvCxnSpPr>
              <a:cxnSpLocks/>
              <a:stCxn id="42"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9C1812D-C535-E441-BF60-5844644FDCCB}"/>
                </a:ext>
              </a:extLst>
            </p:cNvPr>
            <p:cNvCxnSpPr>
              <a:cxnSpLocks/>
              <a:stCxn id="44"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995F10A6-7E9E-7F46-835A-F8FA28E0C722}"/>
                </a:ext>
              </a:extLst>
            </p:cNvPr>
            <p:cNvCxnSpPr>
              <a:cxnSpLocks/>
              <a:stCxn id="40"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DD497730-72C8-E54C-BE41-9CC89C106204}"/>
                </a:ext>
              </a:extLst>
            </p:cNvPr>
            <p:cNvCxnSpPr>
              <a:cxnSpLocks/>
              <a:stCxn id="46"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7E6FCC74-278D-8F4C-9A19-B97229327336}"/>
                </a:ext>
              </a:extLst>
            </p:cNvPr>
            <p:cNvCxnSpPr>
              <a:cxnSpLocks/>
              <a:stCxn id="50"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27C3F56A-19C1-8C43-BA7C-EC72D93ABACA}"/>
                </a:ext>
              </a:extLst>
            </p:cNvPr>
            <p:cNvCxnSpPr>
              <a:cxnSpLocks/>
              <a:stCxn id="48"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uppe 32">
              <a:extLst>
                <a:ext uri="{FF2B5EF4-FFF2-40B4-BE49-F238E27FC236}">
                  <a16:creationId xmlns:a16="http://schemas.microsoft.com/office/drawing/2014/main" id="{0378D194-73C0-274E-8A33-2880856DCF97}"/>
                </a:ext>
              </a:extLst>
            </p:cNvPr>
            <p:cNvGrpSpPr/>
            <p:nvPr userDrawn="1"/>
          </p:nvGrpSpPr>
          <p:grpSpPr>
            <a:xfrm>
              <a:off x="0" y="-621464"/>
              <a:ext cx="12192000" cy="206078"/>
              <a:chOff x="0" y="-674874"/>
              <a:chExt cx="12192000" cy="206078"/>
            </a:xfrm>
          </p:grpSpPr>
          <p:sp>
            <p:nvSpPr>
              <p:cNvPr id="50" name="Rektangel 49">
                <a:extLst>
                  <a:ext uri="{FF2B5EF4-FFF2-40B4-BE49-F238E27FC236}">
                    <a16:creationId xmlns:a16="http://schemas.microsoft.com/office/drawing/2014/main" id="{1827F508-245F-AE4E-BD96-A37480556BEB}"/>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1" name="Rett linje 50">
                <a:extLst>
                  <a:ext uri="{FF2B5EF4-FFF2-40B4-BE49-F238E27FC236}">
                    <a16:creationId xmlns:a16="http://schemas.microsoft.com/office/drawing/2014/main" id="{84C00645-5B5B-6041-95E3-1F2F2F357F9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EE014F1F-1199-CF47-B4A6-3350B4501C57}"/>
                </a:ext>
              </a:extLst>
            </p:cNvPr>
            <p:cNvGrpSpPr/>
            <p:nvPr userDrawn="1"/>
          </p:nvGrpSpPr>
          <p:grpSpPr>
            <a:xfrm>
              <a:off x="0" y="-744566"/>
              <a:ext cx="10156824" cy="206078"/>
              <a:chOff x="0" y="-930144"/>
              <a:chExt cx="10156824" cy="206078"/>
            </a:xfrm>
          </p:grpSpPr>
          <p:sp>
            <p:nvSpPr>
              <p:cNvPr id="48" name="Rektangel 47">
                <a:extLst>
                  <a:ext uri="{FF2B5EF4-FFF2-40B4-BE49-F238E27FC236}">
                    <a16:creationId xmlns:a16="http://schemas.microsoft.com/office/drawing/2014/main" id="{33E8FE13-D304-F04D-B4CA-11E8D9EA9403}"/>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9" name="Rett linje 48">
                <a:extLst>
                  <a:ext uri="{FF2B5EF4-FFF2-40B4-BE49-F238E27FC236}">
                    <a16:creationId xmlns:a16="http://schemas.microsoft.com/office/drawing/2014/main" id="{8F8C0134-63C2-2440-88C7-3E0DBD5FC22B}"/>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D5A244B5-D5A7-9C46-837E-885BA4C5BFC8}"/>
                </a:ext>
              </a:extLst>
            </p:cNvPr>
            <p:cNvGrpSpPr/>
            <p:nvPr userDrawn="1"/>
          </p:nvGrpSpPr>
          <p:grpSpPr>
            <a:xfrm>
              <a:off x="0" y="-867666"/>
              <a:ext cx="8128000" cy="206078"/>
              <a:chOff x="0" y="-1191934"/>
              <a:chExt cx="8128000" cy="206078"/>
            </a:xfrm>
          </p:grpSpPr>
          <p:sp>
            <p:nvSpPr>
              <p:cNvPr id="46" name="Rektangel 45">
                <a:extLst>
                  <a:ext uri="{FF2B5EF4-FFF2-40B4-BE49-F238E27FC236}">
                    <a16:creationId xmlns:a16="http://schemas.microsoft.com/office/drawing/2014/main" id="{F5D7884B-D812-3A42-AE55-14E34C05CA01}"/>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7" name="Rett linje 46">
                <a:extLst>
                  <a:ext uri="{FF2B5EF4-FFF2-40B4-BE49-F238E27FC236}">
                    <a16:creationId xmlns:a16="http://schemas.microsoft.com/office/drawing/2014/main" id="{0E34DD54-E0FE-B84A-A7D4-D399F888B6C1}"/>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2B146932-A847-ED41-ABD8-DF09B93EA9F3}"/>
                </a:ext>
              </a:extLst>
            </p:cNvPr>
            <p:cNvGrpSpPr/>
            <p:nvPr userDrawn="1"/>
          </p:nvGrpSpPr>
          <p:grpSpPr>
            <a:xfrm>
              <a:off x="-800" y="-990766"/>
              <a:ext cx="6091200" cy="206078"/>
              <a:chOff x="0" y="-1453724"/>
              <a:chExt cx="6091200" cy="206078"/>
            </a:xfrm>
          </p:grpSpPr>
          <p:sp>
            <p:nvSpPr>
              <p:cNvPr id="44" name="Rektangel 43">
                <a:extLst>
                  <a:ext uri="{FF2B5EF4-FFF2-40B4-BE49-F238E27FC236}">
                    <a16:creationId xmlns:a16="http://schemas.microsoft.com/office/drawing/2014/main" id="{DCF17E64-4A02-7148-BEC3-83D8841BD636}"/>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5" name="Rett linje 44">
                <a:extLst>
                  <a:ext uri="{FF2B5EF4-FFF2-40B4-BE49-F238E27FC236}">
                    <a16:creationId xmlns:a16="http://schemas.microsoft.com/office/drawing/2014/main" id="{326A2BAE-5E17-B149-B1A2-FE9E4BD29FA7}"/>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039AAC92-98CC-BF45-904E-888C16C074F0}"/>
                </a:ext>
              </a:extLst>
            </p:cNvPr>
            <p:cNvGrpSpPr/>
            <p:nvPr userDrawn="1"/>
          </p:nvGrpSpPr>
          <p:grpSpPr>
            <a:xfrm>
              <a:off x="0" y="-1113866"/>
              <a:ext cx="4060800" cy="206078"/>
              <a:chOff x="0" y="-1715514"/>
              <a:chExt cx="4060800" cy="206078"/>
            </a:xfrm>
          </p:grpSpPr>
          <p:sp>
            <p:nvSpPr>
              <p:cNvPr id="42" name="Rektangel 41">
                <a:extLst>
                  <a:ext uri="{FF2B5EF4-FFF2-40B4-BE49-F238E27FC236}">
                    <a16:creationId xmlns:a16="http://schemas.microsoft.com/office/drawing/2014/main" id="{5DAD0FC4-3B41-474B-B643-2F9E699BC7E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3" name="Rett linje 42">
                <a:extLst>
                  <a:ext uri="{FF2B5EF4-FFF2-40B4-BE49-F238E27FC236}">
                    <a16:creationId xmlns:a16="http://schemas.microsoft.com/office/drawing/2014/main" id="{FDA84C34-DD90-134D-ACDE-64A450224F5D}"/>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A5007D20-96F1-2A41-A992-CD980E87AFC9}"/>
                </a:ext>
              </a:extLst>
            </p:cNvPr>
            <p:cNvGrpSpPr/>
            <p:nvPr userDrawn="1"/>
          </p:nvGrpSpPr>
          <p:grpSpPr>
            <a:xfrm>
              <a:off x="0" y="-1229864"/>
              <a:ext cx="1015200" cy="206078"/>
              <a:chOff x="0" y="-1959289"/>
              <a:chExt cx="1015200" cy="206078"/>
            </a:xfrm>
          </p:grpSpPr>
          <p:sp>
            <p:nvSpPr>
              <p:cNvPr id="40" name="Rektangel 39">
                <a:extLst>
                  <a:ext uri="{FF2B5EF4-FFF2-40B4-BE49-F238E27FC236}">
                    <a16:creationId xmlns:a16="http://schemas.microsoft.com/office/drawing/2014/main" id="{A7486652-B831-8E4A-B0E8-E9CEDB776DD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1" name="Rett linje 40">
                <a:extLst>
                  <a:ext uri="{FF2B5EF4-FFF2-40B4-BE49-F238E27FC236}">
                    <a16:creationId xmlns:a16="http://schemas.microsoft.com/office/drawing/2014/main" id="{F186D4B2-7812-1F46-A998-E3F036BC2076}"/>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9" name="Rett linje 38">
              <a:extLst>
                <a:ext uri="{FF2B5EF4-FFF2-40B4-BE49-F238E27FC236}">
                  <a16:creationId xmlns:a16="http://schemas.microsoft.com/office/drawing/2014/main" id="{980F4E2E-5EA4-474F-9E31-835A8E98077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AB51FACC-7DAC-294D-9ECF-B98A28144016}"/>
              </a:ext>
            </a:extLst>
          </p:cNvPr>
          <p:cNvGrpSpPr/>
          <p:nvPr userDrawn="1"/>
        </p:nvGrpSpPr>
        <p:grpSpPr>
          <a:xfrm>
            <a:off x="-715963" y="-4004"/>
            <a:ext cx="590564" cy="6862004"/>
            <a:chOff x="-715963" y="-4004"/>
            <a:chExt cx="590564" cy="6862004"/>
          </a:xfrm>
        </p:grpSpPr>
        <p:sp>
          <p:nvSpPr>
            <p:cNvPr id="59" name="Rektangel 58">
              <a:extLst>
                <a:ext uri="{FF2B5EF4-FFF2-40B4-BE49-F238E27FC236}">
                  <a16:creationId xmlns:a16="http://schemas.microsoft.com/office/drawing/2014/main" id="{910BD624-E33C-2E4F-9442-1B07B87A8179}"/>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60" name="Rektangel 59">
              <a:extLst>
                <a:ext uri="{FF2B5EF4-FFF2-40B4-BE49-F238E27FC236}">
                  <a16:creationId xmlns:a16="http://schemas.microsoft.com/office/drawing/2014/main" id="{95253A5A-AE98-4B43-ACFC-C33A917B0FC3}"/>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1" name="Rektangel 60">
              <a:extLst>
                <a:ext uri="{FF2B5EF4-FFF2-40B4-BE49-F238E27FC236}">
                  <a16:creationId xmlns:a16="http://schemas.microsoft.com/office/drawing/2014/main" id="{B7E6E43F-D083-404B-88E6-8181D6A1EDCF}"/>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2" name="Rektangel 61">
              <a:extLst>
                <a:ext uri="{FF2B5EF4-FFF2-40B4-BE49-F238E27FC236}">
                  <a16:creationId xmlns:a16="http://schemas.microsoft.com/office/drawing/2014/main" id="{B3DA4965-4EDC-0D43-B4C1-940E1BA3615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3" name="Rett linje 62">
              <a:extLst>
                <a:ext uri="{FF2B5EF4-FFF2-40B4-BE49-F238E27FC236}">
                  <a16:creationId xmlns:a16="http://schemas.microsoft.com/office/drawing/2014/main" id="{511B640F-A541-1746-929D-B55DB0015605}"/>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A3E73136-E410-5B4D-BC89-A1F88EC0428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55489C14-C32A-2246-BE81-0A7E94FE637E}"/>
                </a:ext>
              </a:extLst>
            </p:cNvPr>
            <p:cNvCxnSpPr>
              <a:cxnSpLocks/>
              <a:stCxn id="67"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ett linje 65">
              <a:extLst>
                <a:ext uri="{FF2B5EF4-FFF2-40B4-BE49-F238E27FC236}">
                  <a16:creationId xmlns:a16="http://schemas.microsoft.com/office/drawing/2014/main" id="{5CCE2020-A9E9-4E47-8A75-E0C90C42ECBB}"/>
                </a:ext>
              </a:extLst>
            </p:cNvPr>
            <p:cNvCxnSpPr>
              <a:cxnSpLocks/>
              <a:stCxn id="67"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Rektangel 66">
              <a:extLst>
                <a:ext uri="{FF2B5EF4-FFF2-40B4-BE49-F238E27FC236}">
                  <a16:creationId xmlns:a16="http://schemas.microsoft.com/office/drawing/2014/main" id="{21952FCC-D220-E74A-B32C-62AF01DD2A1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8" name="Rett linje 67">
              <a:extLst>
                <a:ext uri="{FF2B5EF4-FFF2-40B4-BE49-F238E27FC236}">
                  <a16:creationId xmlns:a16="http://schemas.microsoft.com/office/drawing/2014/main" id="{00806AAE-07AB-D440-904D-3846C9D74C0B}"/>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9" name="Rektangel 68">
              <a:extLst>
                <a:ext uri="{FF2B5EF4-FFF2-40B4-BE49-F238E27FC236}">
                  <a16:creationId xmlns:a16="http://schemas.microsoft.com/office/drawing/2014/main" id="{56699FF4-FEB1-CA4E-B432-16BBEC84D1C4}"/>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70" name="Rett linje 69">
              <a:extLst>
                <a:ext uri="{FF2B5EF4-FFF2-40B4-BE49-F238E27FC236}">
                  <a16:creationId xmlns:a16="http://schemas.microsoft.com/office/drawing/2014/main" id="{AFA083EC-FDFD-9E4F-B595-6A6EC5B7FA75}"/>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E8926D28-35CE-DB4E-BF56-664AF369532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ett linje 71">
              <a:extLst>
                <a:ext uri="{FF2B5EF4-FFF2-40B4-BE49-F238E27FC236}">
                  <a16:creationId xmlns:a16="http://schemas.microsoft.com/office/drawing/2014/main" id="{2E5810D3-57AB-6043-ACA4-6C358279D50D}"/>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Plassholder for tekst 7">
            <a:extLst>
              <a:ext uri="{FF2B5EF4-FFF2-40B4-BE49-F238E27FC236}">
                <a16:creationId xmlns:a16="http://schemas.microsoft.com/office/drawing/2014/main" id="{B92A71BA-AE3E-044A-9513-C446526D6AA2}"/>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1" name="TekstSylinder 90">
            <a:extLst>
              <a:ext uri="{FF2B5EF4-FFF2-40B4-BE49-F238E27FC236}">
                <a16:creationId xmlns:a16="http://schemas.microsoft.com/office/drawing/2014/main" id="{D8BFF3AF-100C-6745-B178-EF1A964BB521}"/>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negativ</a:t>
            </a:r>
          </a:p>
        </p:txBody>
      </p:sp>
      <p:grpSp>
        <p:nvGrpSpPr>
          <p:cNvPr id="116" name="Gruppe 115">
            <a:extLst>
              <a:ext uri="{FF2B5EF4-FFF2-40B4-BE49-F238E27FC236}">
                <a16:creationId xmlns:a16="http://schemas.microsoft.com/office/drawing/2014/main" id="{F4097E33-CF5F-8E43-B046-2CEB7B436B2D}"/>
              </a:ext>
            </a:extLst>
          </p:cNvPr>
          <p:cNvGrpSpPr/>
          <p:nvPr userDrawn="1"/>
        </p:nvGrpSpPr>
        <p:grpSpPr>
          <a:xfrm>
            <a:off x="12252770" y="1"/>
            <a:ext cx="1165167" cy="5230535"/>
            <a:chOff x="12252770" y="1"/>
            <a:chExt cx="1165167" cy="5230535"/>
          </a:xfrm>
        </p:grpSpPr>
        <p:grpSp>
          <p:nvGrpSpPr>
            <p:cNvPr id="117" name="Gruppe 116">
              <a:extLst>
                <a:ext uri="{FF2B5EF4-FFF2-40B4-BE49-F238E27FC236}">
                  <a16:creationId xmlns:a16="http://schemas.microsoft.com/office/drawing/2014/main" id="{DECE140A-93EB-3144-89A2-67734D7FECB3}"/>
                </a:ext>
              </a:extLst>
            </p:cNvPr>
            <p:cNvGrpSpPr/>
            <p:nvPr userDrawn="1"/>
          </p:nvGrpSpPr>
          <p:grpSpPr>
            <a:xfrm>
              <a:off x="12252770" y="1"/>
              <a:ext cx="409071" cy="3254927"/>
              <a:chOff x="12252770" y="1"/>
              <a:chExt cx="588588" cy="4683318"/>
            </a:xfrm>
          </p:grpSpPr>
          <p:sp>
            <p:nvSpPr>
              <p:cNvPr id="122" name="Rektangel 121">
                <a:extLst>
                  <a:ext uri="{FF2B5EF4-FFF2-40B4-BE49-F238E27FC236}">
                    <a16:creationId xmlns:a16="http://schemas.microsoft.com/office/drawing/2014/main" id="{DDA73A66-85FA-424A-8AAA-0F985FE62182}"/>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123" name="Gruppe 122">
                <a:extLst>
                  <a:ext uri="{FF2B5EF4-FFF2-40B4-BE49-F238E27FC236}">
                    <a16:creationId xmlns:a16="http://schemas.microsoft.com/office/drawing/2014/main" id="{9640A54C-C539-B742-ABCC-6299AE5B8CEB}"/>
                  </a:ext>
                </a:extLst>
              </p:cNvPr>
              <p:cNvGrpSpPr/>
              <p:nvPr userDrawn="1"/>
            </p:nvGrpSpPr>
            <p:grpSpPr>
              <a:xfrm>
                <a:off x="12326727" y="84822"/>
                <a:ext cx="440675" cy="4513676"/>
                <a:chOff x="12316858" y="92947"/>
                <a:chExt cx="440675" cy="4513676"/>
              </a:xfrm>
            </p:grpSpPr>
            <p:grpSp>
              <p:nvGrpSpPr>
                <p:cNvPr id="124" name="Gruppe 123">
                  <a:extLst>
                    <a:ext uri="{FF2B5EF4-FFF2-40B4-BE49-F238E27FC236}">
                      <a16:creationId xmlns:a16="http://schemas.microsoft.com/office/drawing/2014/main" id="{20F039C6-69E9-B941-A4D3-66A5C1CDD708}"/>
                    </a:ext>
                  </a:extLst>
                </p:cNvPr>
                <p:cNvGrpSpPr/>
                <p:nvPr userDrawn="1"/>
              </p:nvGrpSpPr>
              <p:grpSpPr>
                <a:xfrm>
                  <a:off x="12316858" y="92947"/>
                  <a:ext cx="440675" cy="1322025"/>
                  <a:chOff x="12316858" y="92947"/>
                  <a:chExt cx="440675" cy="1322025"/>
                </a:xfrm>
              </p:grpSpPr>
              <p:sp>
                <p:nvSpPr>
                  <p:cNvPr id="134" name="Rektangel 133">
                    <a:extLst>
                      <a:ext uri="{FF2B5EF4-FFF2-40B4-BE49-F238E27FC236}">
                        <a16:creationId xmlns:a16="http://schemas.microsoft.com/office/drawing/2014/main" id="{E6B7DA5B-F065-2842-BCE3-471D7906CE07}"/>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5" name="Rektangel 134">
                    <a:extLst>
                      <a:ext uri="{FF2B5EF4-FFF2-40B4-BE49-F238E27FC236}">
                        <a16:creationId xmlns:a16="http://schemas.microsoft.com/office/drawing/2014/main" id="{B04DDF36-E4D0-1541-8466-643799975A9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6" name="Rektangel 135">
                    <a:extLst>
                      <a:ext uri="{FF2B5EF4-FFF2-40B4-BE49-F238E27FC236}">
                        <a16:creationId xmlns:a16="http://schemas.microsoft.com/office/drawing/2014/main" id="{0C6F3194-B699-D740-A1E1-EAEB8C66A35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25" name="Gruppe 124">
                  <a:extLst>
                    <a:ext uri="{FF2B5EF4-FFF2-40B4-BE49-F238E27FC236}">
                      <a16:creationId xmlns:a16="http://schemas.microsoft.com/office/drawing/2014/main" id="{C17BA548-9E47-5E40-95F0-9D998CFD5426}"/>
                    </a:ext>
                  </a:extLst>
                </p:cNvPr>
                <p:cNvGrpSpPr/>
                <p:nvPr userDrawn="1"/>
              </p:nvGrpSpPr>
              <p:grpSpPr>
                <a:xfrm>
                  <a:off x="12316858" y="1468435"/>
                  <a:ext cx="440675" cy="1322025"/>
                  <a:chOff x="12316858" y="1600866"/>
                  <a:chExt cx="440675" cy="1322025"/>
                </a:xfrm>
              </p:grpSpPr>
              <p:sp>
                <p:nvSpPr>
                  <p:cNvPr id="131" name="Rektangel 130">
                    <a:extLst>
                      <a:ext uri="{FF2B5EF4-FFF2-40B4-BE49-F238E27FC236}">
                        <a16:creationId xmlns:a16="http://schemas.microsoft.com/office/drawing/2014/main" id="{9B63810D-9182-9647-8817-730AA17B9908}"/>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2" name="Rektangel 131">
                    <a:extLst>
                      <a:ext uri="{FF2B5EF4-FFF2-40B4-BE49-F238E27FC236}">
                        <a16:creationId xmlns:a16="http://schemas.microsoft.com/office/drawing/2014/main" id="{76178564-5C0D-A84D-A7E4-632055B6BBCA}"/>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3" name="Rektangel 132">
                    <a:extLst>
                      <a:ext uri="{FF2B5EF4-FFF2-40B4-BE49-F238E27FC236}">
                        <a16:creationId xmlns:a16="http://schemas.microsoft.com/office/drawing/2014/main" id="{2D2CE19A-924B-564C-ABE6-C21E0B2CBAED}"/>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26" name="Gruppe 125">
                  <a:extLst>
                    <a:ext uri="{FF2B5EF4-FFF2-40B4-BE49-F238E27FC236}">
                      <a16:creationId xmlns:a16="http://schemas.microsoft.com/office/drawing/2014/main" id="{559F23A5-5BF4-B14C-82D4-70EFF9772D87}"/>
                    </a:ext>
                  </a:extLst>
                </p:cNvPr>
                <p:cNvGrpSpPr/>
                <p:nvPr userDrawn="1"/>
              </p:nvGrpSpPr>
              <p:grpSpPr>
                <a:xfrm>
                  <a:off x="12316858" y="2843923"/>
                  <a:ext cx="440675" cy="1762700"/>
                  <a:chOff x="12316858" y="3201732"/>
                  <a:chExt cx="440675" cy="1762700"/>
                </a:xfrm>
              </p:grpSpPr>
              <p:sp>
                <p:nvSpPr>
                  <p:cNvPr id="127" name="Rektangel 126">
                    <a:extLst>
                      <a:ext uri="{FF2B5EF4-FFF2-40B4-BE49-F238E27FC236}">
                        <a16:creationId xmlns:a16="http://schemas.microsoft.com/office/drawing/2014/main" id="{1C6AC6BA-EC18-824D-AF37-845A37278F2A}"/>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8" name="Rektangel 127">
                    <a:extLst>
                      <a:ext uri="{FF2B5EF4-FFF2-40B4-BE49-F238E27FC236}">
                        <a16:creationId xmlns:a16="http://schemas.microsoft.com/office/drawing/2014/main" id="{6A88E69C-BC25-E944-B7EF-EBBC18D8339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9" name="Rektangel 128">
                    <a:extLst>
                      <a:ext uri="{FF2B5EF4-FFF2-40B4-BE49-F238E27FC236}">
                        <a16:creationId xmlns:a16="http://schemas.microsoft.com/office/drawing/2014/main" id="{CD353E5E-D83D-F24E-8720-DA4E6552C13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30" name="Rektangel 129">
                    <a:extLst>
                      <a:ext uri="{FF2B5EF4-FFF2-40B4-BE49-F238E27FC236}">
                        <a16:creationId xmlns:a16="http://schemas.microsoft.com/office/drawing/2014/main" id="{443B0873-2032-ED4A-82E8-AE8C6FE9F5AB}"/>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118" name="TekstSylinder 117">
              <a:extLst>
                <a:ext uri="{FF2B5EF4-FFF2-40B4-BE49-F238E27FC236}">
                  <a16:creationId xmlns:a16="http://schemas.microsoft.com/office/drawing/2014/main" id="{6DB9C27B-183E-204C-A01D-673CC376DE0D}"/>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119" name="Gruppe 118">
              <a:extLst>
                <a:ext uri="{FF2B5EF4-FFF2-40B4-BE49-F238E27FC236}">
                  <a16:creationId xmlns:a16="http://schemas.microsoft.com/office/drawing/2014/main" id="{74D7BF0B-3E09-444C-9AFF-AB01B35624FC}"/>
                </a:ext>
              </a:extLst>
            </p:cNvPr>
            <p:cNvGrpSpPr/>
            <p:nvPr userDrawn="1"/>
          </p:nvGrpSpPr>
          <p:grpSpPr>
            <a:xfrm>
              <a:off x="12610441" y="194994"/>
              <a:ext cx="807496" cy="955972"/>
              <a:chOff x="12610441" y="212086"/>
              <a:chExt cx="807496" cy="955972"/>
            </a:xfrm>
          </p:grpSpPr>
          <p:cxnSp>
            <p:nvCxnSpPr>
              <p:cNvPr id="120" name="Vinkel 119">
                <a:extLst>
                  <a:ext uri="{FF2B5EF4-FFF2-40B4-BE49-F238E27FC236}">
                    <a16:creationId xmlns:a16="http://schemas.microsoft.com/office/drawing/2014/main" id="{5A99E870-FD93-3B44-8FBD-4D137D1803AC}"/>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21" name="TekstSylinder 120">
                <a:extLst>
                  <a:ext uri="{FF2B5EF4-FFF2-40B4-BE49-F238E27FC236}">
                    <a16:creationId xmlns:a16="http://schemas.microsoft.com/office/drawing/2014/main" id="{FF708AAD-7EC4-8240-87D4-5F749287662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37613437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Bilde">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tx1"/>
                </a:solidFill>
              </a:defRPr>
            </a:lvl1pPr>
          </a:lstStyle>
          <a:p>
            <a:r>
              <a:rPr lang="nb-NO" noProof="0"/>
              <a:t>1. legg et bilde i </a:t>
            </a:r>
            <a:r>
              <a:rPr lang="nb-NO" noProof="0" err="1"/>
              <a:t>bildeboksen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p>
            <a:fld id="{2B2D156B-6329-44BF-B685-4C61E72F64BA}" type="datetime1">
              <a:rPr lang="nb-NO" smtClean="0"/>
              <a:t>07.09.2026</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6" name="Plassholder for tekst 7">
            <a:extLst>
              <a:ext uri="{FF2B5EF4-FFF2-40B4-BE49-F238E27FC236}">
                <a16:creationId xmlns:a16="http://schemas.microsoft.com/office/drawing/2014/main" id="{BB1A03DA-0C1D-E543-8AED-4F84F9939FD8}"/>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2" name="TekstSylinder 71">
            <a:extLst>
              <a:ext uri="{FF2B5EF4-FFF2-40B4-BE49-F238E27FC236}">
                <a16:creationId xmlns:a16="http://schemas.microsoft.com/office/drawing/2014/main" id="{4CC3D295-8F51-F14C-A0DE-43811CC503C3}"/>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positiv</a:t>
            </a:r>
          </a:p>
        </p:txBody>
      </p:sp>
      <p:grpSp>
        <p:nvGrpSpPr>
          <p:cNvPr id="90" name="Gruppe 89">
            <a:extLst>
              <a:ext uri="{FF2B5EF4-FFF2-40B4-BE49-F238E27FC236}">
                <a16:creationId xmlns:a16="http://schemas.microsoft.com/office/drawing/2014/main" id="{7CA9C2BF-57F1-B045-9180-AF5743F3C790}"/>
              </a:ext>
            </a:extLst>
          </p:cNvPr>
          <p:cNvGrpSpPr/>
          <p:nvPr userDrawn="1"/>
        </p:nvGrpSpPr>
        <p:grpSpPr>
          <a:xfrm>
            <a:off x="12252770" y="1"/>
            <a:ext cx="1165167" cy="5230535"/>
            <a:chOff x="12252770" y="1"/>
            <a:chExt cx="1165167" cy="5230535"/>
          </a:xfrm>
        </p:grpSpPr>
        <p:grpSp>
          <p:nvGrpSpPr>
            <p:cNvPr id="91" name="Gruppe 90">
              <a:extLst>
                <a:ext uri="{FF2B5EF4-FFF2-40B4-BE49-F238E27FC236}">
                  <a16:creationId xmlns:a16="http://schemas.microsoft.com/office/drawing/2014/main" id="{9EE5E5A1-CB87-064E-A1B8-4F7240CA91C3}"/>
                </a:ext>
              </a:extLst>
            </p:cNvPr>
            <p:cNvGrpSpPr/>
            <p:nvPr userDrawn="1"/>
          </p:nvGrpSpPr>
          <p:grpSpPr>
            <a:xfrm>
              <a:off x="12252770" y="1"/>
              <a:ext cx="409071" cy="3254927"/>
              <a:chOff x="12252770" y="1"/>
              <a:chExt cx="588588" cy="4683318"/>
            </a:xfrm>
          </p:grpSpPr>
          <p:sp>
            <p:nvSpPr>
              <p:cNvPr id="96" name="Rektangel 95">
                <a:extLst>
                  <a:ext uri="{FF2B5EF4-FFF2-40B4-BE49-F238E27FC236}">
                    <a16:creationId xmlns:a16="http://schemas.microsoft.com/office/drawing/2014/main" id="{9199446D-A160-E54C-A98A-97670A104D64}"/>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97" name="Gruppe 96">
                <a:extLst>
                  <a:ext uri="{FF2B5EF4-FFF2-40B4-BE49-F238E27FC236}">
                    <a16:creationId xmlns:a16="http://schemas.microsoft.com/office/drawing/2014/main" id="{C247B874-04D1-9D4E-A793-049462DE26D6}"/>
                  </a:ext>
                </a:extLst>
              </p:cNvPr>
              <p:cNvGrpSpPr/>
              <p:nvPr userDrawn="1"/>
            </p:nvGrpSpPr>
            <p:grpSpPr>
              <a:xfrm>
                <a:off x="12326727" y="84822"/>
                <a:ext cx="440675" cy="4513676"/>
                <a:chOff x="12316858" y="92947"/>
                <a:chExt cx="440675" cy="4513676"/>
              </a:xfrm>
            </p:grpSpPr>
            <p:grpSp>
              <p:nvGrpSpPr>
                <p:cNvPr id="98" name="Gruppe 97">
                  <a:extLst>
                    <a:ext uri="{FF2B5EF4-FFF2-40B4-BE49-F238E27FC236}">
                      <a16:creationId xmlns:a16="http://schemas.microsoft.com/office/drawing/2014/main" id="{3467FE23-DCD1-4E47-BB9E-95855B3839A7}"/>
                    </a:ext>
                  </a:extLst>
                </p:cNvPr>
                <p:cNvGrpSpPr/>
                <p:nvPr userDrawn="1"/>
              </p:nvGrpSpPr>
              <p:grpSpPr>
                <a:xfrm>
                  <a:off x="12316858" y="92947"/>
                  <a:ext cx="440675" cy="1322025"/>
                  <a:chOff x="12316858" y="92947"/>
                  <a:chExt cx="440675" cy="1322025"/>
                </a:xfrm>
              </p:grpSpPr>
              <p:sp>
                <p:nvSpPr>
                  <p:cNvPr id="108" name="Rektangel 107">
                    <a:extLst>
                      <a:ext uri="{FF2B5EF4-FFF2-40B4-BE49-F238E27FC236}">
                        <a16:creationId xmlns:a16="http://schemas.microsoft.com/office/drawing/2014/main" id="{EA2CFB82-4FE0-CA4F-8D2C-B9F50B385686}"/>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9" name="Rektangel 108">
                    <a:extLst>
                      <a:ext uri="{FF2B5EF4-FFF2-40B4-BE49-F238E27FC236}">
                        <a16:creationId xmlns:a16="http://schemas.microsoft.com/office/drawing/2014/main" id="{9A8820E8-7760-944E-A657-1E617296186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0" name="Rektangel 109">
                    <a:extLst>
                      <a:ext uri="{FF2B5EF4-FFF2-40B4-BE49-F238E27FC236}">
                        <a16:creationId xmlns:a16="http://schemas.microsoft.com/office/drawing/2014/main" id="{1EB784A8-BE62-BC46-9207-5D0171020E01}"/>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99" name="Gruppe 98">
                  <a:extLst>
                    <a:ext uri="{FF2B5EF4-FFF2-40B4-BE49-F238E27FC236}">
                      <a16:creationId xmlns:a16="http://schemas.microsoft.com/office/drawing/2014/main" id="{C0612BDE-564D-C94D-A7AB-2ACB109360FC}"/>
                    </a:ext>
                  </a:extLst>
                </p:cNvPr>
                <p:cNvGrpSpPr/>
                <p:nvPr userDrawn="1"/>
              </p:nvGrpSpPr>
              <p:grpSpPr>
                <a:xfrm>
                  <a:off x="12316858" y="1468435"/>
                  <a:ext cx="440675" cy="1322025"/>
                  <a:chOff x="12316858" y="1600866"/>
                  <a:chExt cx="440675" cy="1322025"/>
                </a:xfrm>
              </p:grpSpPr>
              <p:sp>
                <p:nvSpPr>
                  <p:cNvPr id="105" name="Rektangel 104">
                    <a:extLst>
                      <a:ext uri="{FF2B5EF4-FFF2-40B4-BE49-F238E27FC236}">
                        <a16:creationId xmlns:a16="http://schemas.microsoft.com/office/drawing/2014/main" id="{9611E365-DC43-6947-8EBE-B931F53121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6" name="Rektangel 105">
                    <a:extLst>
                      <a:ext uri="{FF2B5EF4-FFF2-40B4-BE49-F238E27FC236}">
                        <a16:creationId xmlns:a16="http://schemas.microsoft.com/office/drawing/2014/main" id="{896A1615-33C0-2841-AD4C-3D62C2946BFD}"/>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7" name="Rektangel 106">
                    <a:extLst>
                      <a:ext uri="{FF2B5EF4-FFF2-40B4-BE49-F238E27FC236}">
                        <a16:creationId xmlns:a16="http://schemas.microsoft.com/office/drawing/2014/main" id="{A4F6BBA8-3378-8946-9C45-2A239E00BF41}"/>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00" name="Gruppe 99">
                  <a:extLst>
                    <a:ext uri="{FF2B5EF4-FFF2-40B4-BE49-F238E27FC236}">
                      <a16:creationId xmlns:a16="http://schemas.microsoft.com/office/drawing/2014/main" id="{8C309830-E5F1-8E41-BCA9-251AA3B86FDE}"/>
                    </a:ext>
                  </a:extLst>
                </p:cNvPr>
                <p:cNvGrpSpPr/>
                <p:nvPr userDrawn="1"/>
              </p:nvGrpSpPr>
              <p:grpSpPr>
                <a:xfrm>
                  <a:off x="12316858" y="2843923"/>
                  <a:ext cx="440675" cy="1762700"/>
                  <a:chOff x="12316858" y="3201732"/>
                  <a:chExt cx="440675" cy="1762700"/>
                </a:xfrm>
              </p:grpSpPr>
              <p:sp>
                <p:nvSpPr>
                  <p:cNvPr id="101" name="Rektangel 100">
                    <a:extLst>
                      <a:ext uri="{FF2B5EF4-FFF2-40B4-BE49-F238E27FC236}">
                        <a16:creationId xmlns:a16="http://schemas.microsoft.com/office/drawing/2014/main" id="{50CA88BB-7387-DD4B-A6E3-BEDF86F26146}"/>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2" name="Rektangel 101">
                    <a:extLst>
                      <a:ext uri="{FF2B5EF4-FFF2-40B4-BE49-F238E27FC236}">
                        <a16:creationId xmlns:a16="http://schemas.microsoft.com/office/drawing/2014/main" id="{AB1934A5-85F4-FF48-9398-897E1A8ADB5C}"/>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3" name="Rektangel 102">
                    <a:extLst>
                      <a:ext uri="{FF2B5EF4-FFF2-40B4-BE49-F238E27FC236}">
                        <a16:creationId xmlns:a16="http://schemas.microsoft.com/office/drawing/2014/main" id="{963F2E7F-4C9D-0447-AAAF-227BFCF09E72}"/>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04" name="Rektangel 103">
                    <a:extLst>
                      <a:ext uri="{FF2B5EF4-FFF2-40B4-BE49-F238E27FC236}">
                        <a16:creationId xmlns:a16="http://schemas.microsoft.com/office/drawing/2014/main" id="{E6FAAD3A-5A0C-1244-8308-B81ABB39B043}"/>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92" name="TekstSylinder 91">
              <a:extLst>
                <a:ext uri="{FF2B5EF4-FFF2-40B4-BE49-F238E27FC236}">
                  <a16:creationId xmlns:a16="http://schemas.microsoft.com/office/drawing/2014/main" id="{BABF0E71-DEA0-3343-8AF8-6A9A70C4B49B}"/>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93" name="Gruppe 92">
              <a:extLst>
                <a:ext uri="{FF2B5EF4-FFF2-40B4-BE49-F238E27FC236}">
                  <a16:creationId xmlns:a16="http://schemas.microsoft.com/office/drawing/2014/main" id="{02BB3DD4-65FF-4E43-8EC4-72B29CEB570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B0A36170-F06E-8E41-9BC7-F44F4E26A5A9}"/>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2E98FD4-0641-4147-A688-3F5F957482F2}"/>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8195584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Bilde neg">
    <p:bg>
      <p:bgPr>
        <a:solidFill>
          <a:schemeClr val="tx2"/>
        </a:solidFill>
        <a:effectLst/>
      </p:bgPr>
    </p:bg>
    <p:spTree>
      <p:nvGrpSpPr>
        <p:cNvPr id="1" name=""/>
        <p:cNvGrpSpPr/>
        <p:nvPr/>
      </p:nvGrpSpPr>
      <p:grpSpPr>
        <a:xfrm>
          <a:off x="0" y="0"/>
          <a:ext cx="0" cy="0"/>
          <a:chOff x="0" y="0"/>
          <a:chExt cx="0" cy="0"/>
        </a:xfrm>
      </p:grpSpPr>
      <p:sp>
        <p:nvSpPr>
          <p:cNvPr id="5" name="Plassholder for bilde 8">
            <a:extLst>
              <a:ext uri="{FF2B5EF4-FFF2-40B4-BE49-F238E27FC236}">
                <a16:creationId xmlns:a16="http://schemas.microsoft.com/office/drawing/2014/main" id="{60CD866B-09E0-644B-925F-4FC4C3C24E6E}"/>
              </a:ext>
            </a:extLst>
          </p:cNvPr>
          <p:cNvSpPr>
            <a:spLocks noGrp="1"/>
          </p:cNvSpPr>
          <p:nvPr>
            <p:ph type="pic" sz="quarter" idx="17" hasCustomPrompt="1"/>
          </p:nvPr>
        </p:nvSpPr>
        <p:spPr>
          <a:xfrm>
            <a:off x="0" y="0"/>
            <a:ext cx="12193200" cy="6858000"/>
          </a:xfrm>
          <a:noFill/>
        </p:spPr>
        <p:txBody>
          <a:bodyPr lIns="180000" tIns="180000" rIns="180000" bIns="180000">
            <a:normAutofit/>
          </a:bodyPr>
          <a:lstStyle>
            <a:lvl1pPr marL="0" indent="0" algn="l">
              <a:lnSpc>
                <a:spcPct val="100000"/>
              </a:lnSpc>
              <a:buFont typeface="Arial" panose="020B0604020202020204" pitchFamily="34" charset="0"/>
              <a:buNone/>
              <a:defRPr sz="1200">
                <a:solidFill>
                  <a:schemeClr val="bg1"/>
                </a:solidFill>
              </a:defRPr>
            </a:lvl1pPr>
          </a:lstStyle>
          <a:p>
            <a:r>
              <a:rPr lang="nb-NO" noProof="0"/>
              <a:t>1. plasser et bilde i rammen</a:t>
            </a:r>
            <a:br>
              <a:rPr lang="nb-NO" noProof="0"/>
            </a:br>
            <a:r>
              <a:rPr lang="nb-NO" noProof="0"/>
              <a:t>2. plasser lengst bak</a:t>
            </a:r>
          </a:p>
        </p:txBody>
      </p:sp>
      <p:sp>
        <p:nvSpPr>
          <p:cNvPr id="2" name="Date Placeholder 1">
            <a:extLst>
              <a:ext uri="{FF2B5EF4-FFF2-40B4-BE49-F238E27FC236}">
                <a16:creationId xmlns:a16="http://schemas.microsoft.com/office/drawing/2014/main" id="{833855AB-DD85-A042-816A-FE4B586EB8E5}"/>
              </a:ext>
            </a:extLst>
          </p:cNvPr>
          <p:cNvSpPr>
            <a:spLocks noGrp="1"/>
          </p:cNvSpPr>
          <p:nvPr>
            <p:ph type="dt" sz="half" idx="10"/>
          </p:nvPr>
        </p:nvSpPr>
        <p:spPr/>
        <p:txBody>
          <a:bodyPr/>
          <a:lstStyle>
            <a:lvl1pPr>
              <a:defRPr>
                <a:solidFill>
                  <a:schemeClr val="bg1"/>
                </a:solidFill>
              </a:defRPr>
            </a:lvl1pPr>
          </a:lstStyle>
          <a:p>
            <a:fld id="{8F2BF30F-442D-49F9-BB50-E2FBA70C3DF1}" type="datetime1">
              <a:rPr lang="nb-NO" smtClean="0"/>
              <a:t>07.09.2026</a:t>
            </a:fld>
            <a:endParaRPr lang="nb-NO"/>
          </a:p>
        </p:txBody>
      </p:sp>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lvl1pPr>
              <a:defRPr>
                <a:solidFill>
                  <a:schemeClr val="bg1"/>
                </a:solidFill>
              </a:defRPr>
            </a:lvl1pPr>
          </a:lstStyle>
          <a:p>
            <a:fld id="{8ACEFDFC-287E-0A4D-81A7-6CC8C070690D}" type="slidenum">
              <a:rPr lang="nb-NO" smtClean="0"/>
              <a:pPr/>
              <a:t>‹#›</a:t>
            </a:fld>
            <a:endParaRPr lang="nb-NO"/>
          </a:p>
        </p:txBody>
      </p:sp>
      <p:grpSp>
        <p:nvGrpSpPr>
          <p:cNvPr id="23" name="Gruppe 22">
            <a:extLst>
              <a:ext uri="{FF2B5EF4-FFF2-40B4-BE49-F238E27FC236}">
                <a16:creationId xmlns:a16="http://schemas.microsoft.com/office/drawing/2014/main" id="{E6B2F163-6ED3-2147-9D52-FE9CA569B810}"/>
              </a:ext>
            </a:extLst>
          </p:cNvPr>
          <p:cNvGrpSpPr/>
          <p:nvPr userDrawn="1"/>
        </p:nvGrpSpPr>
        <p:grpSpPr>
          <a:xfrm>
            <a:off x="-800" y="-1306644"/>
            <a:ext cx="12194000" cy="1075340"/>
            <a:chOff x="-800" y="-1229864"/>
            <a:chExt cx="12194000" cy="1075340"/>
          </a:xfrm>
        </p:grpSpPr>
        <p:grpSp>
          <p:nvGrpSpPr>
            <p:cNvPr id="24" name="Gruppe 23">
              <a:extLst>
                <a:ext uri="{FF2B5EF4-FFF2-40B4-BE49-F238E27FC236}">
                  <a16:creationId xmlns:a16="http://schemas.microsoft.com/office/drawing/2014/main" id="{509D2454-70FF-CE43-BA44-8336A95E4B45}"/>
                </a:ext>
              </a:extLst>
            </p:cNvPr>
            <p:cNvGrpSpPr/>
            <p:nvPr/>
          </p:nvGrpSpPr>
          <p:grpSpPr>
            <a:xfrm>
              <a:off x="0" y="-320124"/>
              <a:ext cx="12192000" cy="165600"/>
              <a:chOff x="0" y="-413084"/>
              <a:chExt cx="12192000" cy="206078"/>
            </a:xfrm>
            <a:solidFill>
              <a:schemeClr val="bg1"/>
            </a:solidFill>
          </p:grpSpPr>
          <p:sp>
            <p:nvSpPr>
              <p:cNvPr id="51" name="Rektangel 50">
                <a:extLst>
                  <a:ext uri="{FF2B5EF4-FFF2-40B4-BE49-F238E27FC236}">
                    <a16:creationId xmlns:a16="http://schemas.microsoft.com/office/drawing/2014/main" id="{E01F046E-AA1F-A543-9EE9-1F139F5E93DD}"/>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52" name="Rektangel 51">
                <a:extLst>
                  <a:ext uri="{FF2B5EF4-FFF2-40B4-BE49-F238E27FC236}">
                    <a16:creationId xmlns:a16="http://schemas.microsoft.com/office/drawing/2014/main" id="{9888665A-D584-654A-BDAB-173BDA280D00}"/>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3" name="Rektangel 52">
                <a:extLst>
                  <a:ext uri="{FF2B5EF4-FFF2-40B4-BE49-F238E27FC236}">
                    <a16:creationId xmlns:a16="http://schemas.microsoft.com/office/drawing/2014/main" id="{B4DB81F3-C6A8-D842-8B16-582614A0A615}"/>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54" name="Rektangel 53">
                <a:extLst>
                  <a:ext uri="{FF2B5EF4-FFF2-40B4-BE49-F238E27FC236}">
                    <a16:creationId xmlns:a16="http://schemas.microsoft.com/office/drawing/2014/main" id="{A507F676-471B-D34B-A0CC-1015F896A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5" name="Rektangel 54">
                <a:extLst>
                  <a:ext uri="{FF2B5EF4-FFF2-40B4-BE49-F238E27FC236}">
                    <a16:creationId xmlns:a16="http://schemas.microsoft.com/office/drawing/2014/main" id="{C220B5B3-B212-8840-BE9F-0BDEA799F841}"/>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56" name="Rektangel 55">
                <a:extLst>
                  <a:ext uri="{FF2B5EF4-FFF2-40B4-BE49-F238E27FC236}">
                    <a16:creationId xmlns:a16="http://schemas.microsoft.com/office/drawing/2014/main" id="{0E30B65E-18B7-A743-91CC-519854ABBFF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25" name="Rett linje 24">
              <a:extLst>
                <a:ext uri="{FF2B5EF4-FFF2-40B4-BE49-F238E27FC236}">
                  <a16:creationId xmlns:a16="http://schemas.microsoft.com/office/drawing/2014/main" id="{BFB4B24A-00A6-A740-9B6F-090EA989E161}"/>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8ADB2E79-48A8-B942-ADEF-9DA957FAB045}"/>
                </a:ext>
              </a:extLst>
            </p:cNvPr>
            <p:cNvCxnSpPr>
              <a:cxnSpLocks/>
              <a:stCxn id="41"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FE3F964E-27AF-5147-9507-F07231AFAE03}"/>
                </a:ext>
              </a:extLst>
            </p:cNvPr>
            <p:cNvCxnSpPr>
              <a:cxnSpLocks/>
              <a:stCxn id="43"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5D0A5FDB-18A9-3D49-BB00-63F06337B29F}"/>
                </a:ext>
              </a:extLst>
            </p:cNvPr>
            <p:cNvCxnSpPr>
              <a:cxnSpLocks/>
              <a:stCxn id="39"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a:extLst>
                <a:ext uri="{FF2B5EF4-FFF2-40B4-BE49-F238E27FC236}">
                  <a16:creationId xmlns:a16="http://schemas.microsoft.com/office/drawing/2014/main" id="{113B2CC6-F548-F845-9551-8EAC4BCD15F0}"/>
                </a:ext>
              </a:extLst>
            </p:cNvPr>
            <p:cNvCxnSpPr>
              <a:cxnSpLocks/>
              <a:stCxn id="45"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F5236E1-9C62-EC46-A641-A5DE731E3063}"/>
                </a:ext>
              </a:extLst>
            </p:cNvPr>
            <p:cNvCxnSpPr>
              <a:cxnSpLocks/>
              <a:stCxn id="49"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160E83E6-97F0-8349-AE3E-0B28728EAB0A}"/>
                </a:ext>
              </a:extLst>
            </p:cNvPr>
            <p:cNvCxnSpPr>
              <a:cxnSpLocks/>
              <a:stCxn id="47"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Gruppe 31">
              <a:extLst>
                <a:ext uri="{FF2B5EF4-FFF2-40B4-BE49-F238E27FC236}">
                  <a16:creationId xmlns:a16="http://schemas.microsoft.com/office/drawing/2014/main" id="{3A24E8AA-6FA1-5B47-95C6-5F3EED5830AC}"/>
                </a:ext>
              </a:extLst>
            </p:cNvPr>
            <p:cNvGrpSpPr/>
            <p:nvPr userDrawn="1"/>
          </p:nvGrpSpPr>
          <p:grpSpPr>
            <a:xfrm>
              <a:off x="0" y="-621464"/>
              <a:ext cx="12192000" cy="206078"/>
              <a:chOff x="0" y="-674874"/>
              <a:chExt cx="12192000" cy="206078"/>
            </a:xfrm>
          </p:grpSpPr>
          <p:sp>
            <p:nvSpPr>
              <p:cNvPr id="49" name="Rektangel 48">
                <a:extLst>
                  <a:ext uri="{FF2B5EF4-FFF2-40B4-BE49-F238E27FC236}">
                    <a16:creationId xmlns:a16="http://schemas.microsoft.com/office/drawing/2014/main" id="{737C8123-9A5E-904D-A679-6AA1399D81B9}"/>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50" name="Rett linje 49">
                <a:extLst>
                  <a:ext uri="{FF2B5EF4-FFF2-40B4-BE49-F238E27FC236}">
                    <a16:creationId xmlns:a16="http://schemas.microsoft.com/office/drawing/2014/main" id="{06CE9363-6BA2-8B4C-BE8E-74BA405E042C}"/>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86B73520-89F8-9F47-A1D7-D228D01885AF}"/>
                </a:ext>
              </a:extLst>
            </p:cNvPr>
            <p:cNvGrpSpPr/>
            <p:nvPr userDrawn="1"/>
          </p:nvGrpSpPr>
          <p:grpSpPr>
            <a:xfrm>
              <a:off x="0" y="-744566"/>
              <a:ext cx="10156824" cy="206078"/>
              <a:chOff x="0" y="-930144"/>
              <a:chExt cx="10156824" cy="206078"/>
            </a:xfrm>
          </p:grpSpPr>
          <p:sp>
            <p:nvSpPr>
              <p:cNvPr id="47" name="Rektangel 46">
                <a:extLst>
                  <a:ext uri="{FF2B5EF4-FFF2-40B4-BE49-F238E27FC236}">
                    <a16:creationId xmlns:a16="http://schemas.microsoft.com/office/drawing/2014/main" id="{1CE07EF8-531B-694E-BF46-6672550BB790}"/>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48" name="Rett linje 47">
                <a:extLst>
                  <a:ext uri="{FF2B5EF4-FFF2-40B4-BE49-F238E27FC236}">
                    <a16:creationId xmlns:a16="http://schemas.microsoft.com/office/drawing/2014/main" id="{145F084E-1053-0245-85FD-2118E9DF9AE9}"/>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D2003B3E-181B-8A4C-AE22-1F0D2605D09F}"/>
                </a:ext>
              </a:extLst>
            </p:cNvPr>
            <p:cNvGrpSpPr/>
            <p:nvPr userDrawn="1"/>
          </p:nvGrpSpPr>
          <p:grpSpPr>
            <a:xfrm>
              <a:off x="0" y="-867666"/>
              <a:ext cx="8128000" cy="206078"/>
              <a:chOff x="0" y="-1191934"/>
              <a:chExt cx="8128000" cy="206078"/>
            </a:xfrm>
          </p:grpSpPr>
          <p:sp>
            <p:nvSpPr>
              <p:cNvPr id="45" name="Rektangel 44">
                <a:extLst>
                  <a:ext uri="{FF2B5EF4-FFF2-40B4-BE49-F238E27FC236}">
                    <a16:creationId xmlns:a16="http://schemas.microsoft.com/office/drawing/2014/main" id="{647ADF1D-5F42-8D47-AD41-E4F201CF52A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46" name="Rett linje 45">
                <a:extLst>
                  <a:ext uri="{FF2B5EF4-FFF2-40B4-BE49-F238E27FC236}">
                    <a16:creationId xmlns:a16="http://schemas.microsoft.com/office/drawing/2014/main" id="{D6EA2D86-99A2-F14C-ADD4-53641A8A7F6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A83433ED-4FB5-2B4F-9191-C83A94955236}"/>
                </a:ext>
              </a:extLst>
            </p:cNvPr>
            <p:cNvGrpSpPr/>
            <p:nvPr userDrawn="1"/>
          </p:nvGrpSpPr>
          <p:grpSpPr>
            <a:xfrm>
              <a:off x="-800" y="-990766"/>
              <a:ext cx="6091200" cy="206078"/>
              <a:chOff x="0" y="-1453724"/>
              <a:chExt cx="6091200" cy="206078"/>
            </a:xfrm>
          </p:grpSpPr>
          <p:sp>
            <p:nvSpPr>
              <p:cNvPr id="43" name="Rektangel 42">
                <a:extLst>
                  <a:ext uri="{FF2B5EF4-FFF2-40B4-BE49-F238E27FC236}">
                    <a16:creationId xmlns:a16="http://schemas.microsoft.com/office/drawing/2014/main" id="{A7E6EB65-4D53-4849-B81B-72E7F6DB7DBA}"/>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44" name="Rett linje 43">
                <a:extLst>
                  <a:ext uri="{FF2B5EF4-FFF2-40B4-BE49-F238E27FC236}">
                    <a16:creationId xmlns:a16="http://schemas.microsoft.com/office/drawing/2014/main" id="{F2B3A6CA-D596-AF46-A9EC-6AC4827C6275}"/>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FA7B6066-4DFD-E94C-94AB-69F5B53199FE}"/>
                </a:ext>
              </a:extLst>
            </p:cNvPr>
            <p:cNvGrpSpPr/>
            <p:nvPr userDrawn="1"/>
          </p:nvGrpSpPr>
          <p:grpSpPr>
            <a:xfrm>
              <a:off x="0" y="-1113866"/>
              <a:ext cx="4060800" cy="206078"/>
              <a:chOff x="0" y="-1715514"/>
              <a:chExt cx="4060800" cy="206078"/>
            </a:xfrm>
          </p:grpSpPr>
          <p:sp>
            <p:nvSpPr>
              <p:cNvPr id="41" name="Rektangel 40">
                <a:extLst>
                  <a:ext uri="{FF2B5EF4-FFF2-40B4-BE49-F238E27FC236}">
                    <a16:creationId xmlns:a16="http://schemas.microsoft.com/office/drawing/2014/main" id="{A0039850-834E-CC40-B3F3-683135B32A66}"/>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42" name="Rett linje 41">
                <a:extLst>
                  <a:ext uri="{FF2B5EF4-FFF2-40B4-BE49-F238E27FC236}">
                    <a16:creationId xmlns:a16="http://schemas.microsoft.com/office/drawing/2014/main" id="{B824AF56-ECEA-4043-9C18-8E90194DD88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F11CB56F-0A6B-4543-801E-C174C1568B52}"/>
                </a:ext>
              </a:extLst>
            </p:cNvPr>
            <p:cNvGrpSpPr/>
            <p:nvPr userDrawn="1"/>
          </p:nvGrpSpPr>
          <p:grpSpPr>
            <a:xfrm>
              <a:off x="0" y="-1229864"/>
              <a:ext cx="1015200" cy="206078"/>
              <a:chOff x="0" y="-1959289"/>
              <a:chExt cx="1015200" cy="206078"/>
            </a:xfrm>
          </p:grpSpPr>
          <p:sp>
            <p:nvSpPr>
              <p:cNvPr id="39" name="Rektangel 38">
                <a:extLst>
                  <a:ext uri="{FF2B5EF4-FFF2-40B4-BE49-F238E27FC236}">
                    <a16:creationId xmlns:a16="http://schemas.microsoft.com/office/drawing/2014/main" id="{A90B194E-0C82-8C43-8756-A40AF75761D0}"/>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40" name="Rett linje 39">
                <a:extLst>
                  <a:ext uri="{FF2B5EF4-FFF2-40B4-BE49-F238E27FC236}">
                    <a16:creationId xmlns:a16="http://schemas.microsoft.com/office/drawing/2014/main" id="{AAC9C1BD-3CA7-FC4B-8E3D-DE83E5B7C7D0}"/>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38" name="Rett linje 37">
              <a:extLst>
                <a:ext uri="{FF2B5EF4-FFF2-40B4-BE49-F238E27FC236}">
                  <a16:creationId xmlns:a16="http://schemas.microsoft.com/office/drawing/2014/main" id="{C7A51BD2-CD19-A647-9106-EE6264D8BE88}"/>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1255D6A5-7C18-3546-BA08-2FFEDAB34041}"/>
              </a:ext>
            </a:extLst>
          </p:cNvPr>
          <p:cNvGrpSpPr/>
          <p:nvPr userDrawn="1"/>
        </p:nvGrpSpPr>
        <p:grpSpPr>
          <a:xfrm>
            <a:off x="-715963" y="-4004"/>
            <a:ext cx="590564" cy="6862004"/>
            <a:chOff x="-715963" y="-4004"/>
            <a:chExt cx="590564" cy="6862004"/>
          </a:xfrm>
        </p:grpSpPr>
        <p:sp>
          <p:nvSpPr>
            <p:cNvPr id="58" name="Rektangel 57">
              <a:extLst>
                <a:ext uri="{FF2B5EF4-FFF2-40B4-BE49-F238E27FC236}">
                  <a16:creationId xmlns:a16="http://schemas.microsoft.com/office/drawing/2014/main" id="{83B42075-3A5C-1E46-A9FA-362B5515A8A6}"/>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59" name="Rektangel 58">
              <a:extLst>
                <a:ext uri="{FF2B5EF4-FFF2-40B4-BE49-F238E27FC236}">
                  <a16:creationId xmlns:a16="http://schemas.microsoft.com/office/drawing/2014/main" id="{D106EC1A-221F-0A4B-9475-29240E861AA7}"/>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60" name="Rektangel 59">
              <a:extLst>
                <a:ext uri="{FF2B5EF4-FFF2-40B4-BE49-F238E27FC236}">
                  <a16:creationId xmlns:a16="http://schemas.microsoft.com/office/drawing/2014/main" id="{7637FBCC-CEAF-474B-9393-8790DD5AFB5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61" name="Rektangel 60">
              <a:extLst>
                <a:ext uri="{FF2B5EF4-FFF2-40B4-BE49-F238E27FC236}">
                  <a16:creationId xmlns:a16="http://schemas.microsoft.com/office/drawing/2014/main" id="{58DA230D-EB5E-5B47-A595-BC7A0838781B}"/>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62" name="Rett linje 61">
              <a:extLst>
                <a:ext uri="{FF2B5EF4-FFF2-40B4-BE49-F238E27FC236}">
                  <a16:creationId xmlns:a16="http://schemas.microsoft.com/office/drawing/2014/main" id="{29A6395B-F80C-7247-AF08-0815CB4E5CA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8E28BDF9-D392-E74A-B639-BDDDD5173217}"/>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ett linje 63">
              <a:extLst>
                <a:ext uri="{FF2B5EF4-FFF2-40B4-BE49-F238E27FC236}">
                  <a16:creationId xmlns:a16="http://schemas.microsoft.com/office/drawing/2014/main" id="{B18FF123-D027-C14E-AB15-B6FA96912712}"/>
                </a:ext>
              </a:extLst>
            </p:cNvPr>
            <p:cNvCxnSpPr>
              <a:cxnSpLocks/>
              <a:stCxn id="66"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8D0FBEDD-4B7F-AB4D-A811-0314736171E9}"/>
                </a:ext>
              </a:extLst>
            </p:cNvPr>
            <p:cNvCxnSpPr>
              <a:cxnSpLocks/>
              <a:stCxn id="66"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ektangel 65">
              <a:extLst>
                <a:ext uri="{FF2B5EF4-FFF2-40B4-BE49-F238E27FC236}">
                  <a16:creationId xmlns:a16="http://schemas.microsoft.com/office/drawing/2014/main" id="{F95F586E-E9CB-7F4E-875F-DFADD3742B91}"/>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67" name="Rett linje 66">
              <a:extLst>
                <a:ext uri="{FF2B5EF4-FFF2-40B4-BE49-F238E27FC236}">
                  <a16:creationId xmlns:a16="http://schemas.microsoft.com/office/drawing/2014/main" id="{18AC3B52-7605-124D-9366-1406BC09415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ktangel 67">
              <a:extLst>
                <a:ext uri="{FF2B5EF4-FFF2-40B4-BE49-F238E27FC236}">
                  <a16:creationId xmlns:a16="http://schemas.microsoft.com/office/drawing/2014/main" id="{6D64798A-AF2F-F64B-B9C6-A6DDADD19126}"/>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69" name="Rett linje 68">
              <a:extLst>
                <a:ext uri="{FF2B5EF4-FFF2-40B4-BE49-F238E27FC236}">
                  <a16:creationId xmlns:a16="http://schemas.microsoft.com/office/drawing/2014/main" id="{F95D1769-0224-4D4A-B6BA-84065BF4B8EE}"/>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0" name="Rett linje 69">
              <a:extLst>
                <a:ext uri="{FF2B5EF4-FFF2-40B4-BE49-F238E27FC236}">
                  <a16:creationId xmlns:a16="http://schemas.microsoft.com/office/drawing/2014/main" id="{6CFB1E29-DA85-B549-BFD0-C834FE927E61}"/>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ett linje 70">
              <a:extLst>
                <a:ext uri="{FF2B5EF4-FFF2-40B4-BE49-F238E27FC236}">
                  <a16:creationId xmlns:a16="http://schemas.microsoft.com/office/drawing/2014/main" id="{5AF03FC7-8289-7A4E-A1A6-339D9AF6FCD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4" name="Plassholder for tekst 7">
            <a:extLst>
              <a:ext uri="{FF2B5EF4-FFF2-40B4-BE49-F238E27FC236}">
                <a16:creationId xmlns:a16="http://schemas.microsoft.com/office/drawing/2014/main" id="{B4167E25-FC4E-0D40-B7E9-F526F2DED683}"/>
              </a:ext>
            </a:extLst>
          </p:cNvPr>
          <p:cNvSpPr>
            <a:spLocks noGrp="1"/>
          </p:cNvSpPr>
          <p:nvPr>
            <p:ph type="body" sz="quarter" idx="21"/>
          </p:nvPr>
        </p:nvSpPr>
        <p:spPr>
          <a:xfrm>
            <a:off x="331200" y="6296400"/>
            <a:ext cx="687600" cy="360000"/>
          </a:xfrm>
          <a:blipFill>
            <a:blip r:embed="rId2"/>
            <a:stretch>
              <a:fillRect/>
            </a:stretch>
          </a:blipFill>
        </p:spPr>
        <p:txBody>
          <a:bodyPr>
            <a:normAutofit/>
          </a:bodyPr>
          <a:lstStyle>
            <a:lvl1pPr marL="0" indent="0">
              <a:buFont typeface="Arial" panose="020B0604020202020204" pitchFamily="34" charset="0"/>
              <a:buNone/>
              <a:defRPr sz="100">
                <a:solidFill>
                  <a:schemeClr val="bg1"/>
                </a:solidFill>
              </a:defRPr>
            </a:lvl1pPr>
          </a:lstStyle>
          <a:p>
            <a:pPr lvl="0"/>
            <a:r>
              <a:rPr lang="nb-NO"/>
              <a:t>Klikk for å redigere tekststiler i malen</a:t>
            </a:r>
          </a:p>
        </p:txBody>
      </p:sp>
      <p:sp>
        <p:nvSpPr>
          <p:cNvPr id="92" name="TekstSylinder 91">
            <a:extLst>
              <a:ext uri="{FF2B5EF4-FFF2-40B4-BE49-F238E27FC236}">
                <a16:creationId xmlns:a16="http://schemas.microsoft.com/office/drawing/2014/main" id="{6D51DDC6-EDC4-6145-9FBF-942463C865BC}"/>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2018 / Innholdssider / negativ</a:t>
            </a:r>
          </a:p>
        </p:txBody>
      </p:sp>
      <p:grpSp>
        <p:nvGrpSpPr>
          <p:cNvPr id="6" name="Gruppe 5">
            <a:extLst>
              <a:ext uri="{FF2B5EF4-FFF2-40B4-BE49-F238E27FC236}">
                <a16:creationId xmlns:a16="http://schemas.microsoft.com/office/drawing/2014/main" id="{8CA7E12B-54B4-874B-933C-FC3D9E55A3BC}"/>
              </a:ext>
            </a:extLst>
          </p:cNvPr>
          <p:cNvGrpSpPr/>
          <p:nvPr userDrawn="1"/>
        </p:nvGrpSpPr>
        <p:grpSpPr>
          <a:xfrm>
            <a:off x="12252770" y="1"/>
            <a:ext cx="1165167" cy="5230535"/>
            <a:chOff x="12252770" y="1"/>
            <a:chExt cx="1165167" cy="5230535"/>
          </a:xfrm>
        </p:grpSpPr>
        <p:grpSp>
          <p:nvGrpSpPr>
            <p:cNvPr id="75" name="Gruppe 74">
              <a:extLst>
                <a:ext uri="{FF2B5EF4-FFF2-40B4-BE49-F238E27FC236}">
                  <a16:creationId xmlns:a16="http://schemas.microsoft.com/office/drawing/2014/main" id="{8F8009E6-2DC8-1C47-86DE-7EB231C9CC5E}"/>
                </a:ext>
              </a:extLst>
            </p:cNvPr>
            <p:cNvGrpSpPr/>
            <p:nvPr userDrawn="1"/>
          </p:nvGrpSpPr>
          <p:grpSpPr>
            <a:xfrm>
              <a:off x="12252770" y="1"/>
              <a:ext cx="409071" cy="3254927"/>
              <a:chOff x="12252770" y="1"/>
              <a:chExt cx="588588" cy="4683318"/>
            </a:xfrm>
          </p:grpSpPr>
          <p:sp>
            <p:nvSpPr>
              <p:cNvPr id="76" name="Rektangel 75">
                <a:extLst>
                  <a:ext uri="{FF2B5EF4-FFF2-40B4-BE49-F238E27FC236}">
                    <a16:creationId xmlns:a16="http://schemas.microsoft.com/office/drawing/2014/main" id="{AECE28FE-6B3F-5C41-9D27-3E564F3224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77" name="Gruppe 76">
                <a:extLst>
                  <a:ext uri="{FF2B5EF4-FFF2-40B4-BE49-F238E27FC236}">
                    <a16:creationId xmlns:a16="http://schemas.microsoft.com/office/drawing/2014/main" id="{CB74C1BB-F327-C041-8696-8CC95A20290D}"/>
                  </a:ext>
                </a:extLst>
              </p:cNvPr>
              <p:cNvGrpSpPr/>
              <p:nvPr userDrawn="1"/>
            </p:nvGrpSpPr>
            <p:grpSpPr>
              <a:xfrm>
                <a:off x="12326727" y="84822"/>
                <a:ext cx="440675" cy="4513676"/>
                <a:chOff x="12316858" y="92947"/>
                <a:chExt cx="440675" cy="4513676"/>
              </a:xfrm>
            </p:grpSpPr>
            <p:grpSp>
              <p:nvGrpSpPr>
                <p:cNvPr id="78" name="Gruppe 77">
                  <a:extLst>
                    <a:ext uri="{FF2B5EF4-FFF2-40B4-BE49-F238E27FC236}">
                      <a16:creationId xmlns:a16="http://schemas.microsoft.com/office/drawing/2014/main" id="{8BA22E53-07F3-E344-B911-54485682BB00}"/>
                    </a:ext>
                  </a:extLst>
                </p:cNvPr>
                <p:cNvGrpSpPr/>
                <p:nvPr userDrawn="1"/>
              </p:nvGrpSpPr>
              <p:grpSpPr>
                <a:xfrm>
                  <a:off x="12316858" y="92947"/>
                  <a:ext cx="440675" cy="1322025"/>
                  <a:chOff x="12316858" y="92947"/>
                  <a:chExt cx="440675" cy="1322025"/>
                </a:xfrm>
              </p:grpSpPr>
              <p:sp>
                <p:nvSpPr>
                  <p:cNvPr id="88" name="Rektangel 87">
                    <a:extLst>
                      <a:ext uri="{FF2B5EF4-FFF2-40B4-BE49-F238E27FC236}">
                        <a16:creationId xmlns:a16="http://schemas.microsoft.com/office/drawing/2014/main" id="{F7E0A24B-DECB-ED4D-A71C-0EC6A992AF35}"/>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9" name="Rektangel 88">
                    <a:extLst>
                      <a:ext uri="{FF2B5EF4-FFF2-40B4-BE49-F238E27FC236}">
                        <a16:creationId xmlns:a16="http://schemas.microsoft.com/office/drawing/2014/main" id="{6E2329DA-C840-C147-8677-C1FFC58179C0}"/>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90" name="Rektangel 89">
                    <a:extLst>
                      <a:ext uri="{FF2B5EF4-FFF2-40B4-BE49-F238E27FC236}">
                        <a16:creationId xmlns:a16="http://schemas.microsoft.com/office/drawing/2014/main" id="{7772449B-69B2-094B-91F1-1382CE2FB42B}"/>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79" name="Gruppe 78">
                  <a:extLst>
                    <a:ext uri="{FF2B5EF4-FFF2-40B4-BE49-F238E27FC236}">
                      <a16:creationId xmlns:a16="http://schemas.microsoft.com/office/drawing/2014/main" id="{07ED3267-1D40-1D4D-9EC7-353345137976}"/>
                    </a:ext>
                  </a:extLst>
                </p:cNvPr>
                <p:cNvGrpSpPr/>
                <p:nvPr userDrawn="1"/>
              </p:nvGrpSpPr>
              <p:grpSpPr>
                <a:xfrm>
                  <a:off x="12316858" y="1468435"/>
                  <a:ext cx="440675" cy="1322025"/>
                  <a:chOff x="12316858" y="1600866"/>
                  <a:chExt cx="440675" cy="1322025"/>
                </a:xfrm>
              </p:grpSpPr>
              <p:sp>
                <p:nvSpPr>
                  <p:cNvPr id="85" name="Rektangel 84">
                    <a:extLst>
                      <a:ext uri="{FF2B5EF4-FFF2-40B4-BE49-F238E27FC236}">
                        <a16:creationId xmlns:a16="http://schemas.microsoft.com/office/drawing/2014/main" id="{D6BA8FBC-0FE5-4F46-8FC3-48DC4E4604EA}"/>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6" name="Rektangel 85">
                    <a:extLst>
                      <a:ext uri="{FF2B5EF4-FFF2-40B4-BE49-F238E27FC236}">
                        <a16:creationId xmlns:a16="http://schemas.microsoft.com/office/drawing/2014/main" id="{F622D83D-32EF-974E-B8E9-3A938C35CDA8}"/>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7" name="Rektangel 86">
                    <a:extLst>
                      <a:ext uri="{FF2B5EF4-FFF2-40B4-BE49-F238E27FC236}">
                        <a16:creationId xmlns:a16="http://schemas.microsoft.com/office/drawing/2014/main" id="{1BDF731E-7B6C-2144-B025-0869B767623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80" name="Gruppe 79">
                  <a:extLst>
                    <a:ext uri="{FF2B5EF4-FFF2-40B4-BE49-F238E27FC236}">
                      <a16:creationId xmlns:a16="http://schemas.microsoft.com/office/drawing/2014/main" id="{49B6A4FA-1E22-9147-8AD9-B28366A7CE3B}"/>
                    </a:ext>
                  </a:extLst>
                </p:cNvPr>
                <p:cNvGrpSpPr/>
                <p:nvPr userDrawn="1"/>
              </p:nvGrpSpPr>
              <p:grpSpPr>
                <a:xfrm>
                  <a:off x="12316858" y="2843923"/>
                  <a:ext cx="440675" cy="1762700"/>
                  <a:chOff x="12316858" y="3201732"/>
                  <a:chExt cx="440675" cy="1762700"/>
                </a:xfrm>
              </p:grpSpPr>
              <p:sp>
                <p:nvSpPr>
                  <p:cNvPr id="81" name="Rektangel 80">
                    <a:extLst>
                      <a:ext uri="{FF2B5EF4-FFF2-40B4-BE49-F238E27FC236}">
                        <a16:creationId xmlns:a16="http://schemas.microsoft.com/office/drawing/2014/main" id="{BE12CC14-985A-504B-A96D-5C6E9DE8F21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2" name="Rektangel 81">
                    <a:extLst>
                      <a:ext uri="{FF2B5EF4-FFF2-40B4-BE49-F238E27FC236}">
                        <a16:creationId xmlns:a16="http://schemas.microsoft.com/office/drawing/2014/main" id="{9E8D8E6F-EA70-1842-A974-5D35616E09F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3" name="Rektangel 82">
                    <a:extLst>
                      <a:ext uri="{FF2B5EF4-FFF2-40B4-BE49-F238E27FC236}">
                        <a16:creationId xmlns:a16="http://schemas.microsoft.com/office/drawing/2014/main" id="{751FBA97-2B6D-5B40-BFA2-E3FE8D3EF3F0}"/>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84" name="Rektangel 83">
                    <a:extLst>
                      <a:ext uri="{FF2B5EF4-FFF2-40B4-BE49-F238E27FC236}">
                        <a16:creationId xmlns:a16="http://schemas.microsoft.com/office/drawing/2014/main" id="{7D4A6F92-ED09-794E-9D24-8961E4EB970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91" name="TekstSylinder 90">
              <a:extLst>
                <a:ext uri="{FF2B5EF4-FFF2-40B4-BE49-F238E27FC236}">
                  <a16:creationId xmlns:a16="http://schemas.microsoft.com/office/drawing/2014/main" id="{5A1DF305-43F9-0B42-BCC1-E577120FC643}"/>
                </a:ext>
              </a:extLst>
            </p:cNvPr>
            <p:cNvSpPr txBox="1"/>
            <p:nvPr userDrawn="1"/>
          </p:nvSpPr>
          <p:spPr>
            <a:xfrm>
              <a:off x="12252771" y="3429000"/>
              <a:ext cx="1127661" cy="1801536"/>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grpSp>
          <p:nvGrpSpPr>
            <p:cNvPr id="93" name="Gruppe 92">
              <a:extLst>
                <a:ext uri="{FF2B5EF4-FFF2-40B4-BE49-F238E27FC236}">
                  <a16:creationId xmlns:a16="http://schemas.microsoft.com/office/drawing/2014/main" id="{6E30C78A-C11F-3D47-A36A-DA706F5C2C2B}"/>
                </a:ext>
              </a:extLst>
            </p:cNvPr>
            <p:cNvGrpSpPr/>
            <p:nvPr userDrawn="1"/>
          </p:nvGrpSpPr>
          <p:grpSpPr>
            <a:xfrm>
              <a:off x="12610441" y="194994"/>
              <a:ext cx="807496" cy="955972"/>
              <a:chOff x="12610441" y="212086"/>
              <a:chExt cx="807496" cy="955972"/>
            </a:xfrm>
          </p:grpSpPr>
          <p:cxnSp>
            <p:nvCxnSpPr>
              <p:cNvPr id="94" name="Vinkel 93">
                <a:extLst>
                  <a:ext uri="{FF2B5EF4-FFF2-40B4-BE49-F238E27FC236}">
                    <a16:creationId xmlns:a16="http://schemas.microsoft.com/office/drawing/2014/main" id="{9502FE88-586C-5A4C-9443-40A0C140DDA4}"/>
                  </a:ext>
                </a:extLst>
              </p:cNvPr>
              <p:cNvCxnSpPr>
                <a:cxnSpLocks/>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5" name="TekstSylinder 94">
                <a:extLst>
                  <a:ext uri="{FF2B5EF4-FFF2-40B4-BE49-F238E27FC236}">
                    <a16:creationId xmlns:a16="http://schemas.microsoft.com/office/drawing/2014/main" id="{A577656F-9AE9-3D43-848E-7E4C5574867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grpSp>
    </p:spTree>
    <p:extLst>
      <p:ext uri="{BB962C8B-B14F-4D97-AF65-F5344CB8AC3E}">
        <p14:creationId xmlns:p14="http://schemas.microsoft.com/office/powerpoint/2010/main" val="28276750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tellysbilde bilde positiv logo">
    <p:bg>
      <p:bgPr>
        <a:solidFill>
          <a:schemeClr val="bg2"/>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bg1"/>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lang="nb-NO" sz="1200" b="0" i="0" u="none" strike="noStrike" smtClean="0">
                <a:effectLst/>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a:t>1. Dobbeltklikk på ikonet til venstre (midt på lysbildet)</a:t>
            </a:r>
            <a:br>
              <a:rPr lang="nb-NO" noProof="0"/>
            </a:br>
            <a:r>
              <a:rPr lang="nb-NO" noProof="0"/>
              <a:t>2. Velg bildet du ønsker å sette inn</a:t>
            </a:r>
            <a:br>
              <a:rPr lang="nb-NO" noProof="0"/>
            </a:br>
            <a:r>
              <a:rPr lang="nb-NO" noProof="0"/>
              <a:t>3. Bruk ‘bildeverktøy’ –&gt; ‘beskjær’ for å endre bildeutsnitt</a:t>
            </a:r>
            <a:br>
              <a:rPr lang="nb-NO" noProof="0"/>
            </a:br>
            <a:r>
              <a:rPr lang="nb-NO" noProof="0"/>
              <a:t>Her kan du velge utsnitt ved å dra i de hvite kulene i hjørnet. </a:t>
            </a:r>
            <a:br>
              <a:rPr lang="nb-NO" noProof="0"/>
            </a:br>
            <a:r>
              <a:rPr lang="nb-NO" noProof="0"/>
              <a:t>(Hold </a:t>
            </a:r>
            <a:r>
              <a:rPr lang="nb-NO" noProof="0" err="1"/>
              <a:t>Shift</a:t>
            </a:r>
            <a:r>
              <a:rPr lang="nb-NO" noProof="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a:prstGeom prst="rect">
            <a:avLst/>
          </a:prstGeom>
        </p:spPr>
        <p:txBody>
          <a:bodyPr/>
          <a:lstStyle>
            <a:lvl1pPr>
              <a:defRPr>
                <a:latin typeface="Arial" panose="020B0604020202020204" pitchFamily="34" charset="0"/>
              </a:defRPr>
            </a:lvl1pPr>
          </a:lstStyle>
          <a:p>
            <a:fld id="{F29D7420-2B41-5A47-8224-27AB9025098A}" type="datetime1">
              <a:rPr lang="nb-NO" smtClean="0"/>
              <a:pPr/>
              <a:t>07.09.2026</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0824"/>
          </a:xfrm>
          <a:prstGeom prst="rect">
            <a:avLst/>
          </a:prstGeom>
          <a:noFill/>
        </p:spPr>
        <p:txBody>
          <a:bodyPr lIns="0" tIns="360000" rIns="720000" bIns="360000" anchor="b" anchorCtr="0">
            <a:normAutofit/>
          </a:bodyPr>
          <a:lstStyle>
            <a:lvl1pPr algn="l">
              <a:lnSpc>
                <a:spcPct val="100000"/>
              </a:lnSpc>
              <a:defRPr sz="3600">
                <a:solidFill>
                  <a:schemeClr val="tx1"/>
                </a:solidFill>
              </a:defRPr>
            </a:lvl1pPr>
          </a:lstStyle>
          <a:p>
            <a:r>
              <a:rPr lang="en-US"/>
              <a:t>Click to edit Master title style</a:t>
            </a:r>
            <a:endParaRPr/>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Tittellysbilde bilde positiv logo og bilde</a:t>
            </a:r>
          </a:p>
        </p:txBody>
      </p:sp>
      <p:pic>
        <p:nvPicPr>
          <p:cNvPr id="11" name="Bilde 10">
            <a:extLst>
              <a:ext uri="{FF2B5EF4-FFF2-40B4-BE49-F238E27FC236}">
                <a16:creationId xmlns:a16="http://schemas.microsoft.com/office/drawing/2014/main" id="{519149A9-FDA1-A64B-97A5-C26D2929318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955175" y="476000"/>
            <a:ext cx="1080000" cy="1080000"/>
          </a:xfrm>
          <a:prstGeom prst="rect">
            <a:avLst/>
          </a:prstGeom>
        </p:spPr>
      </p:pic>
    </p:spTree>
    <p:extLst>
      <p:ext uri="{BB962C8B-B14F-4D97-AF65-F5344CB8AC3E}">
        <p14:creationId xmlns:p14="http://schemas.microsoft.com/office/powerpoint/2010/main" val="16149639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Deloverskrift beig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a:p>
        </p:txBody>
      </p:sp>
      <p:sp>
        <p:nvSpPr>
          <p:cNvPr id="11" name="TekstSylinder 10">
            <a:extLst>
              <a:ext uri="{FF2B5EF4-FFF2-40B4-BE49-F238E27FC236}">
                <a16:creationId xmlns:a16="http://schemas.microsoft.com/office/drawing/2014/main" id="{E4986A0A-A0AC-804C-893B-A9A85566615C}"/>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Deloverskrift beige</a:t>
            </a:r>
          </a:p>
        </p:txBody>
      </p:sp>
    </p:spTree>
    <p:extLst>
      <p:ext uri="{BB962C8B-B14F-4D97-AF65-F5344CB8AC3E}">
        <p14:creationId xmlns:p14="http://schemas.microsoft.com/office/powerpoint/2010/main" val="20746256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96287-7574-B04C-B8BB-49BCCA3EE42F}"/>
              </a:ext>
            </a:extLst>
          </p:cNvPr>
          <p:cNvSpPr>
            <a:spLocks noGrp="1"/>
          </p:cNvSpPr>
          <p:nvPr>
            <p:ph type="title"/>
          </p:nvPr>
        </p:nvSpPr>
        <p:spPr/>
        <p:txBody>
          <a:bodyPr/>
          <a:lstStyle/>
          <a:p>
            <a:r>
              <a:rPr lang="nb-NO"/>
              <a:t>Klikk for å redigere tittelstil</a:t>
            </a:r>
            <a:endParaRPr/>
          </a:p>
        </p:txBody>
      </p:sp>
      <p:sp>
        <p:nvSpPr>
          <p:cNvPr id="4" name="Footer Placeholder 3">
            <a:extLst>
              <a:ext uri="{FF2B5EF4-FFF2-40B4-BE49-F238E27FC236}">
                <a16:creationId xmlns:a16="http://schemas.microsoft.com/office/drawing/2014/main" id="{9AD6A6B2-CF59-9B40-B6BB-5828A034ACE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55756C8-A0C5-6344-AB75-1FF5BC24E3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4816259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8879BB5-5FD5-7845-BDED-D0F03760B99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483B267F-75EE-304B-926E-01981DB8FDFB}"/>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19673818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34" Type="http://schemas.openxmlformats.org/officeDocument/2006/relationships/image" Target="../media/image12.png"/><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image" Target="../media/image11.png"/><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theme" Target="../theme/theme2.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8"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1.emf"/><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oleObject" Target="../embeddings/oleObject2.bin"/><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tags" Target="../tags/tag5.xml"/><Relationship Id="rId5" Type="http://schemas.openxmlformats.org/officeDocument/2006/relationships/slideLayout" Target="../slideLayouts/slideLayout65.xml"/><Relationship Id="rId15" Type="http://schemas.openxmlformats.org/officeDocument/2006/relationships/image" Target="../media/image3.png"/><Relationship Id="rId10" Type="http://schemas.openxmlformats.org/officeDocument/2006/relationships/tags" Target="../tags/tag4.xml"/><Relationship Id="rId4" Type="http://schemas.openxmlformats.org/officeDocument/2006/relationships/slideLayout" Target="../slideLayouts/slideLayout64.xml"/><Relationship Id="rId9" Type="http://schemas.openxmlformats.org/officeDocument/2006/relationships/theme" Target="../theme/theme3.xml"/><Relationship Id="rId14" Type="http://schemas.openxmlformats.org/officeDocument/2006/relationships/image" Target="../media/image2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45E19E74-C6A6-411E-9C89-784198639DDC}"/>
              </a:ext>
            </a:extLst>
          </p:cNvPr>
          <p:cNvGraphicFramePr>
            <a:graphicFrameLocks noChangeAspect="1"/>
          </p:cNvGraphicFramePr>
          <p:nvPr userDrawn="1">
            <p:custDataLst>
              <p:tags r:id="rId31"/>
            </p:custDataLst>
            <p:extLst>
              <p:ext uri="{D42A27DB-BD31-4B8C-83A1-F6EECF244321}">
                <p14:modId xmlns:p14="http://schemas.microsoft.com/office/powerpoint/2010/main" val="30791472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3" imgW="415" imgH="416" progId="TCLayout.ActiveDocument.1">
                  <p:embed/>
                </p:oleObj>
              </mc:Choice>
              <mc:Fallback>
                <p:oleObj name="think-cell Slide" r:id="rId33" imgW="415" imgH="416" progId="TCLayout.ActiveDocument.1">
                  <p:embed/>
                  <p:pic>
                    <p:nvPicPr>
                      <p:cNvPr id="10" name="Objekt 9" hidden="1">
                        <a:extLst>
                          <a:ext uri="{FF2B5EF4-FFF2-40B4-BE49-F238E27FC236}">
                            <a16:creationId xmlns:a16="http://schemas.microsoft.com/office/drawing/2014/main" id="{45E19E74-C6A6-411E-9C89-784198639DDC}"/>
                          </a:ext>
                        </a:extLst>
                      </p:cNvPr>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9" name="Rektangel 8" hidden="1">
            <a:extLst>
              <a:ext uri="{FF2B5EF4-FFF2-40B4-BE49-F238E27FC236}">
                <a16:creationId xmlns:a16="http://schemas.microsoft.com/office/drawing/2014/main" id="{7251428C-E9E3-41EA-A541-273144FA36C8}"/>
              </a:ext>
            </a:extLst>
          </p:cNvPr>
          <p:cNvSpPr/>
          <p:nvPr userDrawn="1">
            <p:custDataLst>
              <p:tags r:id="rId3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nb-NO" sz="3200" b="0" i="0" baseline="0">
              <a:latin typeface="Arial" panose="020B0604020202020204" pitchFamily="34" charset="0"/>
              <a:ea typeface="+mj-ea"/>
              <a:cs typeface="+mj-cs"/>
              <a:sym typeface="Oslo Sans Office" panose="020B0604020202020204" charset="0"/>
            </a:endParaRPr>
          </a:p>
        </p:txBody>
      </p:sp>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Arial" panose="020B0604020202020204" pitchFamily="34" charset="0"/>
              </a:defRPr>
            </a:lvl1pPr>
          </a:lstStyle>
          <a:p>
            <a:fld id="{0A76BA35-E074-4E37-89A7-D4A91A04AA9B}" type="datetime1">
              <a:rPr lang="nb-NO" smtClean="0"/>
              <a:pPr/>
              <a:t>07.09.2026</a:t>
            </a:fld>
            <a:endParaRPr lang="nb-NO"/>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Arial" panose="020B0604020202020204" pitchFamily="34" charset="0"/>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Arial" panose="020B0604020202020204" pitchFamily="34" charset="0"/>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35" cstate="print">
            <a:extLst>
              <a:ext uri="{28A0092B-C50C-407E-A947-70E740481C1C}">
                <a14:useLocalDpi xmlns:a14="http://schemas.microsoft.com/office/drawing/2010/main"/>
              </a:ext>
            </a:extLst>
          </a:blip>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8" name="Gruppe 7">
            <a:extLst>
              <a:ext uri="{FF2B5EF4-FFF2-40B4-BE49-F238E27FC236}">
                <a16:creationId xmlns:a16="http://schemas.microsoft.com/office/drawing/2014/main" id="{CBB6964B-BA5A-DD48-A089-32057D28988E}"/>
              </a:ext>
            </a:extLst>
          </p:cNvPr>
          <p:cNvGrpSpPr/>
          <p:nvPr/>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787" r:id="rId1"/>
    <p:sldLayoutId id="2147483786" r:id="rId2"/>
    <p:sldLayoutId id="2147483705" r:id="rId3"/>
    <p:sldLayoutId id="2147483706" r:id="rId4"/>
    <p:sldLayoutId id="2147483712" r:id="rId5"/>
    <p:sldLayoutId id="2147483711" r:id="rId6"/>
    <p:sldLayoutId id="2147483840" r:id="rId7"/>
    <p:sldLayoutId id="2147483866" r:id="rId8"/>
    <p:sldLayoutId id="2147483850" r:id="rId9"/>
    <p:sldLayoutId id="2147483849" r:id="rId10"/>
    <p:sldLayoutId id="2147483844" r:id="rId11"/>
    <p:sldLayoutId id="2147483845" r:id="rId12"/>
    <p:sldLayoutId id="2147483846" r:id="rId13"/>
    <p:sldLayoutId id="2147483740" r:id="rId14"/>
    <p:sldLayoutId id="2147483741" r:id="rId15"/>
    <p:sldLayoutId id="2147483860" r:id="rId16"/>
    <p:sldLayoutId id="2147483742" r:id="rId17"/>
    <p:sldLayoutId id="2147483743" r:id="rId18"/>
    <p:sldLayoutId id="2147483864" r:id="rId19"/>
    <p:sldLayoutId id="2147483865" r:id="rId20"/>
    <p:sldLayoutId id="2147483754" r:id="rId21"/>
    <p:sldLayoutId id="2147483833" r:id="rId22"/>
    <p:sldLayoutId id="2147483756" r:id="rId23"/>
    <p:sldLayoutId id="2147483834" r:id="rId24"/>
    <p:sldLayoutId id="2147483755" r:id="rId25"/>
    <p:sldLayoutId id="2147483835" r:id="rId26"/>
    <p:sldLayoutId id="2147483757" r:id="rId27"/>
    <p:sldLayoutId id="2147483836" r:id="rId28"/>
    <p:sldLayoutId id="2147483867" r:id="rId29"/>
  </p:sldLayoutIdLst>
  <p:hf hdr="0" ftr="0" dt="0"/>
  <p:txStyles>
    <p:titleStyle>
      <a:lvl1pPr algn="l" defTabSz="914400" rtl="0" eaLnBrk="1" latinLnBrk="0" hangingPunct="1">
        <a:lnSpc>
          <a:spcPct val="100000"/>
        </a:lnSpc>
        <a:spcBef>
          <a:spcPct val="0"/>
        </a:spcBef>
        <a:buNone/>
        <a:defRPr sz="3200" b="0" i="0" kern="1200">
          <a:solidFill>
            <a:schemeClr val="tx1"/>
          </a:solidFill>
          <a:latin typeface="Arial" panose="020B0604020202020204" pitchFamily="34" charset="0"/>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36"/>
        </a:buBlip>
        <a:defRPr sz="2000" b="0" i="0" kern="1200">
          <a:solidFill>
            <a:schemeClr val="tx1"/>
          </a:solidFill>
          <a:latin typeface="Arial" panose="020B0604020202020204" pitchFamily="34" charset="0"/>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Arial" panose="020B0604020202020204" pitchFamily="34" charset="0"/>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Arial" panose="020B0604020202020204" pitchFamily="34" charset="0"/>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Arial" panose="020B0604020202020204" pitchFamily="34" charset="0"/>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Arial" panose="020B0604020202020204" pitchFamily="34" charset="0"/>
              </a:defRPr>
            </a:lvl1pPr>
          </a:lstStyle>
          <a:p>
            <a:fld id="{CE6847D6-24F0-4605-A415-9106A7545CD5}" type="datetime1">
              <a:rPr lang="nb-NO" smtClean="0"/>
              <a:pPr/>
              <a:t>07.09.2026</a:t>
            </a:fld>
            <a:endParaRPr lang="nb-NO"/>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Oslo Sans Light" panose="02000000000000000000" pitchFamily="2" charset="77"/>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Arial" panose="020B0604020202020204" pitchFamily="34" charset="0"/>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33"/>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8" name="Gruppe 7">
            <a:extLst>
              <a:ext uri="{FF2B5EF4-FFF2-40B4-BE49-F238E27FC236}">
                <a16:creationId xmlns:a16="http://schemas.microsoft.com/office/drawing/2014/main" id="{CBB6964B-BA5A-DD48-A089-32057D28988E}"/>
              </a:ext>
            </a:extLst>
          </p:cNvPr>
          <p:cNvGrpSpPr/>
          <p:nvPr/>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 id="2147483889" r:id="rId24"/>
    <p:sldLayoutId id="2147483890" r:id="rId25"/>
    <p:sldLayoutId id="2147483891" r:id="rId26"/>
    <p:sldLayoutId id="2147483892" r:id="rId27"/>
    <p:sldLayoutId id="2147483893" r:id="rId28"/>
    <p:sldLayoutId id="2147483894" r:id="rId29"/>
    <p:sldLayoutId id="2147483895" r:id="rId30"/>
    <p:sldLayoutId id="2147483896" r:id="rId31"/>
  </p:sldLayoutIdLst>
  <p:hf hdr="0" ftr="0" dt="0"/>
  <p:txStyles>
    <p:titleStyle>
      <a:lvl1pPr algn="l" defTabSz="914400" rtl="0" eaLnBrk="1" latinLnBrk="0" hangingPunct="1">
        <a:lnSpc>
          <a:spcPct val="100000"/>
        </a:lnSpc>
        <a:spcBef>
          <a:spcPct val="0"/>
        </a:spcBef>
        <a:buNone/>
        <a:defRPr sz="3200" b="0" i="0" kern="1200">
          <a:solidFill>
            <a:schemeClr val="tx1"/>
          </a:solidFill>
          <a:latin typeface="Arial" panose="020B0604020202020204" pitchFamily="34" charset="0"/>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34"/>
        </a:buBlip>
        <a:defRPr sz="2000" b="0" i="0" kern="1200">
          <a:solidFill>
            <a:schemeClr val="tx1"/>
          </a:solidFill>
          <a:latin typeface="Arial" panose="020B0604020202020204" pitchFamily="34" charset="0"/>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Arial" panose="020B0604020202020204" pitchFamily="34" charset="0"/>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Arial" panose="020B0604020202020204" pitchFamily="34" charset="0"/>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Arial" panose="020B0604020202020204" pitchFamily="34" charset="0"/>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45E19E74-C6A6-411E-9C89-784198639DDC}"/>
              </a:ext>
            </a:extLst>
          </p:cNvPr>
          <p:cNvGraphicFramePr>
            <a:graphicFrameLocks noChangeAspect="1"/>
          </p:cNvGraphicFramePr>
          <p:nvPr userDrawn="1">
            <p:custDataLst>
              <p:tags r:id="rId10"/>
            </p:custDataLst>
            <p:extLst>
              <p:ext uri="{D42A27DB-BD31-4B8C-83A1-F6EECF244321}">
                <p14:modId xmlns:p14="http://schemas.microsoft.com/office/powerpoint/2010/main" val="30791472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15" imgH="416" progId="TCLayout.ActiveDocument.1">
                  <p:embed/>
                </p:oleObj>
              </mc:Choice>
              <mc:Fallback>
                <p:oleObj name="think-cell Slide" r:id="rId12" imgW="415" imgH="416" progId="TCLayout.ActiveDocument.1">
                  <p:embed/>
                  <p:pic>
                    <p:nvPicPr>
                      <p:cNvPr id="10" name="Objekt 9" hidden="1">
                        <a:extLst>
                          <a:ext uri="{FF2B5EF4-FFF2-40B4-BE49-F238E27FC236}">
                            <a16:creationId xmlns:a16="http://schemas.microsoft.com/office/drawing/2014/main" id="{45E19E74-C6A6-411E-9C89-784198639DDC}"/>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9" name="Rektangel 8" hidden="1">
            <a:extLst>
              <a:ext uri="{FF2B5EF4-FFF2-40B4-BE49-F238E27FC236}">
                <a16:creationId xmlns:a16="http://schemas.microsoft.com/office/drawing/2014/main" id="{7251428C-E9E3-41EA-A541-273144FA36C8}"/>
              </a:ext>
            </a:extLst>
          </p:cNvPr>
          <p:cNvSpPr/>
          <p:nvPr userDrawn="1">
            <p:custDataLst>
              <p:tags r:id="rId11"/>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nb-NO" sz="3200" b="0" i="0" baseline="0">
              <a:latin typeface="Arial" panose="020B0604020202020204" pitchFamily="34" charset="0"/>
              <a:ea typeface="+mj-ea"/>
              <a:cs typeface="+mj-cs"/>
              <a:sym typeface="Oslo Sans Office" panose="020B0604020202020204" charset="0"/>
            </a:endParaRPr>
          </a:p>
        </p:txBody>
      </p:sp>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a:t>Klikk for å redigere tittelstil</a:t>
            </a:r>
            <a:endParaRPr/>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Arial" panose="020B0604020202020204" pitchFamily="34" charset="0"/>
              </a:defRPr>
            </a:lvl1pPr>
          </a:lstStyle>
          <a:p>
            <a:endParaRPr lang="nb-NO"/>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Arial" panose="020B0604020202020204" pitchFamily="34" charset="0"/>
              </a:defRPr>
            </a:lvl1pPr>
          </a:lstStyle>
          <a:p>
            <a:pPr algn="l"/>
            <a:fld id="{8ACEFDFC-287E-0A4D-81A7-6CC8C070690D}" type="slidenum">
              <a:rPr lang="nb-NO" smtClean="0"/>
              <a:pPr algn="l"/>
              <a:t>‹#›</a:t>
            </a:fld>
            <a:endParaRPr lang="nb-NO"/>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schemeClr val="tx1"/>
                    </a:solidFill>
                    <a:effectLst/>
                    <a:uLnTx/>
                    <a:uFillTx/>
                    <a:latin typeface="Arial" panose="020B0604020202020204" pitchFamily="34" charset="0"/>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a:ln>
                      <a:noFill/>
                    </a:ln>
                    <a:solidFill>
                      <a:schemeClr val="tx1"/>
                    </a:solidFill>
                    <a:effectLst/>
                    <a:uLnTx/>
                    <a:uFillTx/>
                    <a:latin typeface="Arial" panose="020B0604020202020204" pitchFamily="34" charset="0"/>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a:ln>
                      <a:noFill/>
                    </a:ln>
                    <a:solidFill>
                      <a:schemeClr val="tx1"/>
                    </a:solidFill>
                    <a:effectLst/>
                    <a:uLnTx/>
                    <a:uFillTx/>
                    <a:latin typeface="Arial" panose="020B0604020202020204" pitchFamily="34" charset="0"/>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latin typeface="Arial" panose="020B0604020202020204" pitchFamily="34" charset="0"/>
                </a:rPr>
                <a:t>Oslo 2019</a:t>
              </a:r>
            </a:p>
          </p:txBody>
        </p:sp>
      </p:grpSp>
      <p:grpSp>
        <p:nvGrpSpPr>
          <p:cNvPr id="8" name="Gruppe 7">
            <a:extLst>
              <a:ext uri="{FF2B5EF4-FFF2-40B4-BE49-F238E27FC236}">
                <a16:creationId xmlns:a16="http://schemas.microsoft.com/office/drawing/2014/main" id="{CBB6964B-BA5A-DD48-A089-32057D28988E}"/>
              </a:ext>
            </a:extLst>
          </p:cNvPr>
          <p:cNvGrpSpPr/>
          <p:nvPr/>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a:solidFill>
                    <a:schemeClr val="tx1"/>
                  </a:solidFill>
                  <a:latin typeface="Arial" panose="020B0604020202020204" pitchFamily="34" charset="0"/>
                  <a:ea typeface="+mn-ea"/>
                  <a:cs typeface="+mn-cs"/>
                </a:rPr>
                <a:t>Det er lov å endre bakgrunnsfarge.</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kern="1200">
                  <a:solidFill>
                    <a:schemeClr val="tx1"/>
                  </a:solidFill>
                  <a:latin typeface="Arial" panose="020B0604020202020204" pitchFamily="34" charset="0"/>
                  <a:ea typeface="+mn-ea"/>
                  <a:cs typeface="+mn-cs"/>
                </a:rPr>
                <a:t>På sider med positiv logo benyttes alltid lyse bakgrunnsfarger.</a:t>
              </a:r>
            </a:p>
            <a:p>
              <a:pPr marL="0" indent="0" algn="l">
                <a:buNone/>
              </a:pPr>
              <a:endParaRPr lang="nb-NO" sz="800" kern="1200">
                <a:solidFill>
                  <a:schemeClr val="tx1"/>
                </a:solidFill>
                <a:latin typeface="Arial" panose="020B0604020202020204" pitchFamily="34" charset="0"/>
                <a:ea typeface="+mn-ea"/>
                <a:cs typeface="+mn-cs"/>
              </a:endParaRPr>
            </a:p>
            <a:p>
              <a:pPr marL="0" indent="0" algn="l">
                <a:buNone/>
              </a:pPr>
              <a:r>
                <a:rPr lang="nb-NO" sz="800" b="1" kern="1200">
                  <a:solidFill>
                    <a:schemeClr val="tx1"/>
                  </a:solidFill>
                  <a:latin typeface="Arial" panose="020B0604020202020204" pitchFamily="34" charset="0"/>
                  <a:ea typeface="+mn-ea"/>
                  <a:cs typeface="+mn-cs"/>
                </a:rPr>
                <a:t>Sørg alltid for god lesbarhet/kontrast </a:t>
              </a:r>
              <a:r>
                <a:rPr lang="nb-NO" sz="800" kern="1200">
                  <a:solidFill>
                    <a:schemeClr val="tx1"/>
                  </a:solidFill>
                  <a:latin typeface="Arial" panose="020B0604020202020204" pitchFamily="34" charset="0"/>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a:solidFill>
                    <a:schemeClr val="tx1"/>
                  </a:solidFill>
                  <a:latin typeface="Arial" panose="020B0604020202020204" pitchFamily="34" charset="0"/>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Lst>
  <p:hf hdr="0" ftr="0"/>
  <p:txStyles>
    <p:titleStyle>
      <a:lvl1pPr algn="l" defTabSz="914400" rtl="0" eaLnBrk="1" latinLnBrk="0" hangingPunct="1">
        <a:lnSpc>
          <a:spcPct val="100000"/>
        </a:lnSpc>
        <a:spcBef>
          <a:spcPct val="0"/>
        </a:spcBef>
        <a:buNone/>
        <a:defRPr sz="3200" b="0" i="0" kern="1200">
          <a:solidFill>
            <a:schemeClr val="tx1"/>
          </a:solidFill>
          <a:latin typeface="Arial" panose="020B0604020202020204" pitchFamily="34" charset="0"/>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15"/>
        </a:buBlip>
        <a:defRPr sz="2000" b="0" i="0" kern="1200">
          <a:solidFill>
            <a:schemeClr val="tx1"/>
          </a:solidFill>
          <a:latin typeface="Arial" panose="020B0604020202020204" pitchFamily="34" charset="0"/>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Arial" panose="020B0604020202020204" pitchFamily="34" charset="0"/>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Arial" panose="020B0604020202020204" pitchFamily="34" charset="0"/>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Arial" panose="020B0604020202020204" pitchFamily="34" charset="0"/>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5.png"/><Relationship Id="rId2" Type="http://schemas.openxmlformats.org/officeDocument/2006/relationships/slideLayout" Target="../slideLayouts/slideLayout13.xml"/><Relationship Id="rId1" Type="http://schemas.openxmlformats.org/officeDocument/2006/relationships/tags" Target="../tags/tag8.xml"/><Relationship Id="rId6" Type="http://schemas.openxmlformats.org/officeDocument/2006/relationships/image" Target="../media/image24.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hyperlink" Target="https://trafikksikkerhetioslo.no/" TargetMode="External"/><Relationship Id="rId3" Type="http://schemas.openxmlformats.org/officeDocument/2006/relationships/slideLayout" Target="../slideLayouts/slideLayout15.xml"/><Relationship Id="rId7" Type="http://schemas.openxmlformats.org/officeDocument/2006/relationships/image" Target="../media/image23.svg"/><Relationship Id="rId12" Type="http://schemas.openxmlformats.org/officeDocument/2006/relationships/image" Target="../media/image29.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22.emf"/><Relationship Id="rId11" Type="http://schemas.openxmlformats.org/officeDocument/2006/relationships/image" Target="../media/image28.png"/><Relationship Id="rId5" Type="http://schemas.openxmlformats.org/officeDocument/2006/relationships/oleObject" Target="../embeddings/oleObject3.bin"/><Relationship Id="rId10" Type="http://schemas.openxmlformats.org/officeDocument/2006/relationships/image" Target="../media/image3.png"/><Relationship Id="rId4" Type="http://schemas.openxmlformats.org/officeDocument/2006/relationships/notesSlide" Target="../notesSlides/notesSlide5.xml"/><Relationship Id="rId9" Type="http://schemas.openxmlformats.org/officeDocument/2006/relationships/hyperlink" Target="https://www.bymelding.no/"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22.emf"/><Relationship Id="rId5" Type="http://schemas.openxmlformats.org/officeDocument/2006/relationships/oleObject" Target="../embeddings/oleObject3.bin"/><Relationship Id="rId10" Type="http://schemas.openxmlformats.org/officeDocument/2006/relationships/image" Target="../media/image32.png"/><Relationship Id="rId4" Type="http://schemas.openxmlformats.org/officeDocument/2006/relationships/notesSlide" Target="../notesSlides/notesSlide6.xml"/><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3.sv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slideLayout" Target="../slideLayouts/slideLayout15.xml"/><Relationship Id="rId7" Type="http://schemas.openxmlformats.org/officeDocument/2006/relationships/oleObject" Target="../embeddings/oleObject3.bin"/><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36.png"/><Relationship Id="rId11"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image" Target="../media/image37.png"/><Relationship Id="rId4" Type="http://schemas.openxmlformats.org/officeDocument/2006/relationships/notesSlide" Target="../notesSlides/notesSlide8.xml"/><Relationship Id="rId9"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11.xml"/><Relationship Id="rId7" Type="http://schemas.openxmlformats.org/officeDocument/2006/relationships/image" Target="../media/image24.png"/><Relationship Id="rId2" Type="http://schemas.openxmlformats.org/officeDocument/2006/relationships/slideLayout" Target="../slideLayouts/slideLayout13.xml"/><Relationship Id="rId1" Type="http://schemas.openxmlformats.org/officeDocument/2006/relationships/tags" Target="../tags/tag25.xml"/><Relationship Id="rId6" Type="http://schemas.openxmlformats.org/officeDocument/2006/relationships/image" Target="../media/image39.svg"/><Relationship Id="rId5" Type="http://schemas.openxmlformats.org/officeDocument/2006/relationships/image" Target="../media/image1.e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5.png"/><Relationship Id="rId2" Type="http://schemas.openxmlformats.org/officeDocument/2006/relationships/slideLayout" Target="../slideLayouts/slideLayout13.xml"/><Relationship Id="rId1" Type="http://schemas.openxmlformats.org/officeDocument/2006/relationships/tags" Target="../tags/tag26.xml"/><Relationship Id="rId6" Type="http://schemas.openxmlformats.org/officeDocument/2006/relationships/image" Target="../media/image24.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5.png"/><Relationship Id="rId2" Type="http://schemas.openxmlformats.org/officeDocument/2006/relationships/slideLayout" Target="../slideLayouts/slideLayout13.xml"/><Relationship Id="rId1" Type="http://schemas.openxmlformats.org/officeDocument/2006/relationships/tags" Target="../tags/tag29.xml"/><Relationship Id="rId6" Type="http://schemas.openxmlformats.org/officeDocument/2006/relationships/image" Target="../media/image24.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23.sv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22.emf"/><Relationship Id="rId5" Type="http://schemas.openxmlformats.org/officeDocument/2006/relationships/oleObject" Target="../embeddings/oleObject3.bin"/><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E760587-FF01-39B7-9D36-3C0941D6CA11}"/>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548BB2D-733A-102F-E605-FA7F7E0FFC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D548BB2D-733A-102F-E605-FA7F7E0FFC1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E79E85F1-5DA5-49CB-A14E-CC4658E77419}"/>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8" name="Title 7">
            <a:extLst>
              <a:ext uri="{FF2B5EF4-FFF2-40B4-BE49-F238E27FC236}">
                <a16:creationId xmlns:a16="http://schemas.microsoft.com/office/drawing/2014/main" id="{9CA49F89-68C9-0B8A-6749-F8AD14F8ACB5}"/>
              </a:ext>
            </a:extLst>
          </p:cNvPr>
          <p:cNvSpPr>
            <a:spLocks noGrp="1"/>
          </p:cNvSpPr>
          <p:nvPr>
            <p:ph type="title"/>
          </p:nvPr>
        </p:nvSpPr>
        <p:spPr>
          <a:xfrm>
            <a:off x="705162" y="322545"/>
            <a:ext cx="10801349" cy="804957"/>
          </a:xfrm>
        </p:spPr>
        <p:txBody>
          <a:bodyPr anchor="ctr">
            <a:normAutofit/>
          </a:bodyPr>
          <a:lstStyle/>
          <a:p>
            <a:r>
              <a:rPr lang="nb-NO" sz="2800" b="1"/>
              <a:t>Forklaring</a:t>
            </a:r>
            <a:r>
              <a:rPr lang="nb-NO" sz="2800" b="1">
                <a:solidFill>
                  <a:srgbClr val="000000"/>
                </a:solidFill>
              </a:rPr>
              <a:t> til presentasjonen (skjult side)</a:t>
            </a:r>
            <a:endParaRPr lang="nb-NO" sz="2800" b="1"/>
          </a:p>
        </p:txBody>
      </p:sp>
      <p:sp>
        <p:nvSpPr>
          <p:cNvPr id="3" name="Slide Number Placeholder 2">
            <a:extLst>
              <a:ext uri="{FF2B5EF4-FFF2-40B4-BE49-F238E27FC236}">
                <a16:creationId xmlns:a16="http://schemas.microsoft.com/office/drawing/2014/main" id="{1F4048E9-4A2A-13E3-3613-D70B0DC4EE28}"/>
              </a:ext>
            </a:extLst>
          </p:cNvPr>
          <p:cNvSpPr>
            <a:spLocks noGrp="1"/>
          </p:cNvSpPr>
          <p:nvPr>
            <p:ph type="sldNum" sz="quarter" idx="12"/>
          </p:nvPr>
        </p:nvSpPr>
        <p:spPr/>
        <p:txBody>
          <a:bodyPr/>
          <a:lstStyle/>
          <a:p>
            <a:fld id="{8ACEFDFC-287E-0A4D-81A7-6CC8C070690D}" type="slidenum">
              <a:rPr lang="nb-NO" smtClean="0"/>
              <a:t>1</a:t>
            </a:fld>
            <a:endParaRPr lang="nb-NO"/>
          </a:p>
        </p:txBody>
      </p:sp>
      <p:cxnSp>
        <p:nvCxnSpPr>
          <p:cNvPr id="5" name="Rett linje 4">
            <a:extLst>
              <a:ext uri="{FF2B5EF4-FFF2-40B4-BE49-F238E27FC236}">
                <a16:creationId xmlns:a16="http://schemas.microsoft.com/office/drawing/2014/main" id="{35D1B0AB-7E75-24CC-691E-346AF8E8B7CA}"/>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ktangel 5">
            <a:extLst>
              <a:ext uri="{FF2B5EF4-FFF2-40B4-BE49-F238E27FC236}">
                <a16:creationId xmlns:a16="http://schemas.microsoft.com/office/drawing/2014/main" id="{F89C3D0F-2DEF-7B62-065A-026E77F21A73}"/>
              </a:ext>
            </a:extLst>
          </p:cNvPr>
          <p:cNvSpPr/>
          <p:nvPr/>
        </p:nvSpPr>
        <p:spPr>
          <a:xfrm>
            <a:off x="705659" y="1455513"/>
            <a:ext cx="10604975" cy="457242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52000" rIns="288000" bIns="45720" rtlCol="0" anchor="t" anchorCtr="0"/>
          <a:lstStyle/>
          <a:p>
            <a:pPr>
              <a:spcAft>
                <a:spcPts val="200"/>
              </a:spcAft>
            </a:pPr>
            <a:r>
              <a:rPr lang="nb-NO">
                <a:solidFill>
                  <a:schemeClr val="tx1"/>
                </a:solidFill>
                <a:latin typeface="Arial" panose="020B0604020202020204" pitchFamily="34" charset="0"/>
                <a:ea typeface="+mn-lt"/>
                <a:cs typeface="+mn-lt"/>
              </a:rPr>
              <a:t>Denne presentasjonen er ment som et </a:t>
            </a:r>
            <a:r>
              <a:rPr lang="nb-NO" b="1">
                <a:solidFill>
                  <a:schemeClr val="tx1"/>
                </a:solidFill>
                <a:latin typeface="Arial" panose="020B0604020202020204" pitchFamily="34" charset="0"/>
                <a:ea typeface="+mn-lt"/>
                <a:cs typeface="+mn-lt"/>
              </a:rPr>
              <a:t>støtteverktøy til bruk i foreldremøter</a:t>
            </a:r>
            <a:r>
              <a:rPr lang="nb-NO">
                <a:solidFill>
                  <a:schemeClr val="tx1"/>
                </a:solidFill>
                <a:latin typeface="Arial" panose="020B0604020202020204" pitchFamily="34" charset="0"/>
                <a:ea typeface="+mn-lt"/>
                <a:cs typeface="+mn-lt"/>
              </a:rPr>
              <a:t>.</a:t>
            </a:r>
          </a:p>
          <a:p>
            <a:pPr>
              <a:spcBef>
                <a:spcPts val="1200"/>
              </a:spcBef>
              <a:spcAft>
                <a:spcPts val="200"/>
              </a:spcAft>
            </a:pPr>
            <a:r>
              <a:rPr lang="nb-NO" b="1">
                <a:solidFill>
                  <a:schemeClr val="tx1"/>
                </a:solidFill>
                <a:latin typeface="Arial" panose="020B0604020202020204" pitchFamily="34" charset="0"/>
                <a:ea typeface="+mn-lt"/>
                <a:cs typeface="+mn-lt"/>
              </a:rPr>
              <a:t>Presentasjonen er delt inn i to deler:</a:t>
            </a:r>
          </a:p>
          <a:p>
            <a:pPr marL="285750" indent="-285750">
              <a:spcBef>
                <a:spcPts val="600"/>
              </a:spcBef>
              <a:spcAft>
                <a:spcPts val="200"/>
              </a:spcAft>
              <a:buSzPct val="120000"/>
              <a:buBlip>
                <a:blip>
                  <a:extLst>
                    <a:ext uri="{96DAC541-7B7A-43D3-8B79-37D633B846F1}">
                      <asvg:svgBlip xmlns:asvg="http://schemas.microsoft.com/office/drawing/2016/SVG/main" r:embed="rId7"/>
                    </a:ext>
                  </a:extLst>
                </a:blip>
              </a:buBlip>
            </a:pPr>
            <a:r>
              <a:rPr lang="nb-NO" u="sng">
                <a:solidFill>
                  <a:schemeClr val="tx1"/>
                </a:solidFill>
                <a:latin typeface="Arial" panose="020B0604020202020204" pitchFamily="34" charset="0"/>
                <a:ea typeface="+mn-lt"/>
                <a:cs typeface="+mn-lt"/>
              </a:rPr>
              <a:t>En fellesdel:</a:t>
            </a:r>
            <a:r>
              <a:rPr lang="nb-NO">
                <a:solidFill>
                  <a:schemeClr val="tx1"/>
                </a:solidFill>
                <a:latin typeface="Arial" panose="020B0604020202020204" pitchFamily="34" charset="0"/>
                <a:ea typeface="+mn-lt"/>
                <a:cs typeface="+mn-lt"/>
              </a:rPr>
              <a:t> Brukes til å informere om hjertesonearbeidet ved skolen, under felles gjennomgang for alle foresatte.</a:t>
            </a:r>
          </a:p>
          <a:p>
            <a:pPr marL="285750" indent="-285750">
              <a:spcBef>
                <a:spcPts val="600"/>
              </a:spcBef>
              <a:spcAft>
                <a:spcPts val="200"/>
              </a:spcAft>
              <a:buSzPct val="120000"/>
              <a:buBlip>
                <a:blip>
                  <a:extLst>
                    <a:ext uri="{96DAC541-7B7A-43D3-8B79-37D633B846F1}">
                      <asvg:svgBlip xmlns:asvg="http://schemas.microsoft.com/office/drawing/2016/SVG/main" r:embed="rId7"/>
                    </a:ext>
                  </a:extLst>
                </a:blip>
              </a:buBlip>
            </a:pPr>
            <a:r>
              <a:rPr lang="nb-NO" u="sng">
                <a:solidFill>
                  <a:schemeClr val="tx1"/>
                </a:solidFill>
                <a:latin typeface="Arial" panose="020B0604020202020204" pitchFamily="34" charset="0"/>
                <a:ea typeface="+mn-lt"/>
                <a:cs typeface="+mn-lt"/>
              </a:rPr>
              <a:t>En klasseromsdel</a:t>
            </a:r>
            <a:r>
              <a:rPr lang="nb-NO">
                <a:solidFill>
                  <a:schemeClr val="tx1"/>
                </a:solidFill>
                <a:latin typeface="Arial" panose="020B0604020202020204" pitchFamily="34" charset="0"/>
                <a:ea typeface="+mn-lt"/>
                <a:cs typeface="+mn-lt"/>
              </a:rPr>
              <a:t> (velg 1 av 2 mulige alternativer): brukes til å engasjere de foresatte i diskusjonsspørsmål knyttet til hjertesonearbeidet, i klassevis arbeid.</a:t>
            </a:r>
          </a:p>
          <a:p>
            <a:pPr>
              <a:spcBef>
                <a:spcPts val="1200"/>
              </a:spcBef>
              <a:spcAft>
                <a:spcPts val="200"/>
              </a:spcAft>
            </a:pPr>
            <a:r>
              <a:rPr lang="nb-NO" b="1">
                <a:solidFill>
                  <a:schemeClr val="tx1"/>
                </a:solidFill>
                <a:latin typeface="Arial" panose="020B0604020202020204" pitchFamily="34" charset="0"/>
                <a:ea typeface="+mn-lt"/>
                <a:cs typeface="+mn-lt"/>
              </a:rPr>
              <a:t>Presentasjonen har tre typer innhold:</a:t>
            </a:r>
          </a:p>
          <a:p>
            <a:pPr marL="285750" indent="-285750">
              <a:spcBef>
                <a:spcPts val="600"/>
              </a:spcBef>
              <a:spcAft>
                <a:spcPts val="200"/>
              </a:spcAft>
              <a:buSzPct val="120000"/>
              <a:buBlip>
                <a:blip>
                  <a:extLst>
                    <a:ext uri="{96DAC541-7B7A-43D3-8B79-37D633B846F1}">
                      <asvg:svgBlip xmlns:asvg="http://schemas.microsoft.com/office/drawing/2016/SVG/main" r:embed="rId7"/>
                    </a:ext>
                  </a:extLst>
                </a:blip>
              </a:buBlip>
            </a:pPr>
            <a:r>
              <a:rPr lang="nb-NO">
                <a:solidFill>
                  <a:srgbClr val="FF0000"/>
                </a:solidFill>
                <a:latin typeface="Arial" panose="020B0604020202020204" pitchFamily="34" charset="0"/>
                <a:ea typeface="+mn-lt"/>
                <a:cs typeface="+mn-lt"/>
              </a:rPr>
              <a:t>Rød tekst </a:t>
            </a:r>
            <a:r>
              <a:rPr lang="nb-NO">
                <a:solidFill>
                  <a:schemeClr val="tx1"/>
                </a:solidFill>
                <a:latin typeface="Arial" panose="020B0604020202020204" pitchFamily="34" charset="0"/>
                <a:ea typeface="+mn-lt"/>
                <a:cs typeface="+mn-lt"/>
              </a:rPr>
              <a:t>= må redigeres av skolen slik at den passer til situasjonen på deres skole.</a:t>
            </a:r>
          </a:p>
          <a:p>
            <a:pPr marL="285750" indent="-285750">
              <a:spcBef>
                <a:spcPts val="1200"/>
              </a:spcBef>
              <a:spcAft>
                <a:spcPts val="200"/>
              </a:spcAft>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        = instruksjoner til den som skal presentere, </a:t>
            </a:r>
            <a:r>
              <a:rPr lang="nb-NO" u="sng">
                <a:solidFill>
                  <a:schemeClr val="tx1"/>
                </a:solidFill>
                <a:latin typeface="Arial" panose="020B0604020202020204" pitchFamily="34" charset="0"/>
                <a:ea typeface="+mn-lt"/>
                <a:cs typeface="+mn-lt"/>
              </a:rPr>
              <a:t>fjernes før presentasjon!</a:t>
            </a:r>
            <a:endParaRPr lang="nb-NO">
              <a:solidFill>
                <a:schemeClr val="tx1"/>
              </a:solidFill>
              <a:latin typeface="Arial" panose="020B0604020202020204" pitchFamily="34" charset="0"/>
              <a:ea typeface="+mn-lt"/>
              <a:cs typeface="+mn-lt"/>
            </a:endParaRPr>
          </a:p>
          <a:p>
            <a:pPr marL="285750" indent="-285750">
              <a:spcBef>
                <a:spcPts val="1200"/>
              </a:spcBef>
              <a:spcAft>
                <a:spcPts val="200"/>
              </a:spcAft>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Resterende tekst, figurer og bilder = skal ikke endres på.</a:t>
            </a:r>
          </a:p>
          <a:p>
            <a:pPr algn="ctr"/>
            <a:endParaRPr lang="nb-NO">
              <a:solidFill>
                <a:schemeClr val="tx1"/>
              </a:solidFill>
              <a:latin typeface="Arial" panose="020B0604020202020204" pitchFamily="34" charset="0"/>
            </a:endParaRPr>
          </a:p>
        </p:txBody>
      </p:sp>
      <p:sp>
        <p:nvSpPr>
          <p:cNvPr id="4" name="Rektangel 8">
            <a:extLst>
              <a:ext uri="{FF2B5EF4-FFF2-40B4-BE49-F238E27FC236}">
                <a16:creationId xmlns:a16="http://schemas.microsoft.com/office/drawing/2014/main" id="{8A6AD18C-1BA8-172C-62BC-4AE64DCA1351}"/>
              </a:ext>
            </a:extLst>
          </p:cNvPr>
          <p:cNvSpPr/>
          <p:nvPr/>
        </p:nvSpPr>
        <p:spPr>
          <a:xfrm>
            <a:off x="1266961" y="4672399"/>
            <a:ext cx="1412630" cy="41810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300">
                <a:solidFill>
                  <a:srgbClr val="FF0000"/>
                </a:solidFill>
                <a:latin typeface="Arial" panose="020B0604020202020204" pitchFamily="34" charset="0"/>
              </a:rPr>
              <a:t>Gul boks </a:t>
            </a:r>
            <a:endParaRPr lang="nb-NO" sz="1300">
              <a:solidFill>
                <a:srgbClr val="000000"/>
              </a:solidFill>
              <a:latin typeface="Arial" panose="020B0604020202020204" pitchFamily="34" charset="0"/>
            </a:endParaRPr>
          </a:p>
          <a:p>
            <a:pPr algn="ctr"/>
            <a:r>
              <a:rPr lang="nb-NO" sz="1300">
                <a:solidFill>
                  <a:srgbClr val="FF0000"/>
                </a:solidFill>
                <a:latin typeface="Arial" panose="020B0604020202020204" pitchFamily="34" charset="0"/>
              </a:rPr>
              <a:t>med rød tekst</a:t>
            </a:r>
            <a:endParaRPr lang="nb-NO" sz="1300">
              <a:solidFill>
                <a:schemeClr val="tx1"/>
              </a:solidFill>
              <a:latin typeface="Arial" panose="020B0604020202020204" pitchFamily="34" charset="0"/>
            </a:endParaRPr>
          </a:p>
        </p:txBody>
      </p:sp>
    </p:spTree>
    <p:extLst>
      <p:ext uri="{BB962C8B-B14F-4D97-AF65-F5344CB8AC3E}">
        <p14:creationId xmlns:p14="http://schemas.microsoft.com/office/powerpoint/2010/main" val="911610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F2511C-6A63-5DDB-0538-71041A595BFF}"/>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4D6F3722-8796-3938-6E99-A58532D4A5E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6" name="Objekt 5" hidden="1">
                        <a:extLst>
                          <a:ext uri="{FF2B5EF4-FFF2-40B4-BE49-F238E27FC236}">
                            <a16:creationId xmlns:a16="http://schemas.microsoft.com/office/drawing/2014/main" id="{4D6F3722-8796-3938-6E99-A58532D4A5E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 name="TekstSylinder 19">
            <a:extLst>
              <a:ext uri="{FF2B5EF4-FFF2-40B4-BE49-F238E27FC236}">
                <a16:creationId xmlns:a16="http://schemas.microsoft.com/office/drawing/2014/main" id="{F53820D9-7BA3-E91C-6A9A-38C103EA1310}"/>
              </a:ext>
            </a:extLst>
          </p:cNvPr>
          <p:cNvSpPr txBox="1"/>
          <p:nvPr/>
        </p:nvSpPr>
        <p:spPr>
          <a:xfrm>
            <a:off x="3789405" y="39129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b-NO">
              <a:latin typeface="Arial" panose="020B0604020202020204" pitchFamily="34" charset="0"/>
            </a:endParaRPr>
          </a:p>
        </p:txBody>
      </p:sp>
      <p:sp>
        <p:nvSpPr>
          <p:cNvPr id="12" name="TextBox 11">
            <a:extLst>
              <a:ext uri="{FF2B5EF4-FFF2-40B4-BE49-F238E27FC236}">
                <a16:creationId xmlns:a16="http://schemas.microsoft.com/office/drawing/2014/main" id="{BEA84B9A-448A-CBA0-0ACD-2BA22C907370}"/>
              </a:ext>
            </a:extLst>
          </p:cNvPr>
          <p:cNvSpPr txBox="1"/>
          <p:nvPr/>
        </p:nvSpPr>
        <p:spPr>
          <a:xfrm>
            <a:off x="722284" y="2563404"/>
            <a:ext cx="5818382"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pPr>
            <a:r>
              <a:rPr lang="en-US" sz="3800">
                <a:latin typeface="Arial" panose="020B0604020202020204" pitchFamily="34" charset="0"/>
              </a:rPr>
              <a:t>Trygge </a:t>
            </a:r>
            <a:r>
              <a:rPr lang="en-US" sz="3800" err="1">
                <a:latin typeface="Arial" panose="020B0604020202020204" pitchFamily="34" charset="0"/>
              </a:rPr>
              <a:t>skoleveier</a:t>
            </a:r>
            <a:r>
              <a:rPr lang="en-US" sz="3800">
                <a:latin typeface="Arial" panose="020B0604020202020204" pitchFamily="34" charset="0"/>
              </a:rPr>
              <a:t> </a:t>
            </a:r>
            <a:br>
              <a:rPr lang="en-US" sz="3800">
                <a:latin typeface="Arial" panose="020B0604020202020204" pitchFamily="34" charset="0"/>
              </a:rPr>
            </a:br>
            <a:r>
              <a:rPr lang="en-US" sz="3800" err="1">
                <a:latin typeface="Arial" panose="020B0604020202020204" pitchFamily="34" charset="0"/>
              </a:rPr>
              <a:t>og</a:t>
            </a:r>
            <a:r>
              <a:rPr lang="en-US" sz="3800">
                <a:latin typeface="Arial" panose="020B0604020202020204" pitchFamily="34" charset="0"/>
              </a:rPr>
              <a:t> </a:t>
            </a:r>
            <a:r>
              <a:rPr lang="en-US" sz="3800" err="1">
                <a:latin typeface="Arial" panose="020B0604020202020204" pitchFamily="34" charset="0"/>
              </a:rPr>
              <a:t>aktive</a:t>
            </a:r>
            <a:r>
              <a:rPr lang="en-US" sz="3800">
                <a:latin typeface="Arial" panose="020B0604020202020204" pitchFamily="34" charset="0"/>
              </a:rPr>
              <a:t> </a:t>
            </a:r>
            <a:r>
              <a:rPr lang="en-US" sz="3800" err="1">
                <a:latin typeface="Arial" panose="020B0604020202020204" pitchFamily="34" charset="0"/>
              </a:rPr>
              <a:t>elever</a:t>
            </a:r>
            <a:br>
              <a:rPr lang="en-US" sz="3800">
                <a:latin typeface="Arial" panose="020B0604020202020204" pitchFamily="34" charset="0"/>
              </a:rPr>
            </a:br>
            <a:r>
              <a:rPr lang="en-US" sz="3800">
                <a:latin typeface="Arial" panose="020B0604020202020204" pitchFamily="34" charset="0"/>
              </a:rPr>
              <a:t>med </a:t>
            </a:r>
            <a:r>
              <a:rPr lang="en-US" sz="3800" b="1" err="1">
                <a:latin typeface="Arial" panose="020B0604020202020204" pitchFamily="34" charset="0"/>
              </a:rPr>
              <a:t>Hjertesone</a:t>
            </a:r>
            <a:r>
              <a:rPr lang="en-US" sz="3800" b="1">
                <a:solidFill>
                  <a:srgbClr val="84AD29"/>
                </a:solidFill>
                <a:latin typeface="Arial" panose="020B0604020202020204" pitchFamily="34" charset="0"/>
              </a:rPr>
              <a:t> </a:t>
            </a:r>
            <a:endParaRPr lang="en-US" sz="3800">
              <a:solidFill>
                <a:srgbClr val="84AD29"/>
              </a:solidFill>
              <a:latin typeface="Arial" panose="020B0604020202020204" pitchFamily="34" charset="0"/>
            </a:endParaRPr>
          </a:p>
        </p:txBody>
      </p:sp>
      <p:pic>
        <p:nvPicPr>
          <p:cNvPr id="8" name="Bilde 7" descr="Et bilde som inneholder tekst, Grafikk, logo, Font&#10;&#10;Innhold generert av kunstig intelligens kan være feil.">
            <a:extLst>
              <a:ext uri="{FF2B5EF4-FFF2-40B4-BE49-F238E27FC236}">
                <a16:creationId xmlns:a16="http://schemas.microsoft.com/office/drawing/2014/main" id="{9084F3FE-F167-AA12-A3DA-06739FD14C15}"/>
              </a:ext>
            </a:extLst>
          </p:cNvPr>
          <p:cNvPicPr>
            <a:picLocks noChangeAspect="1"/>
          </p:cNvPicPr>
          <p:nvPr/>
        </p:nvPicPr>
        <p:blipFill>
          <a:blip r:embed="rId6"/>
          <a:srcRect l="17927" t="10355" r="17559" b="32457"/>
          <a:stretch>
            <a:fillRect/>
          </a:stretch>
        </p:blipFill>
        <p:spPr>
          <a:xfrm>
            <a:off x="6359235" y="1162983"/>
            <a:ext cx="5111734" cy="4251227"/>
          </a:xfrm>
          <a:prstGeom prst="rect">
            <a:avLst/>
          </a:prstGeom>
        </p:spPr>
      </p:pic>
      <p:pic>
        <p:nvPicPr>
          <p:cNvPr id="16" name="Picture 15">
            <a:extLst>
              <a:ext uri="{FF2B5EF4-FFF2-40B4-BE49-F238E27FC236}">
                <a16:creationId xmlns:a16="http://schemas.microsoft.com/office/drawing/2014/main" id="{0A662344-235F-C9A9-A101-516809BB00B8}"/>
              </a:ext>
            </a:extLst>
          </p:cNvPr>
          <p:cNvPicPr>
            <a:picLocks noChangeAspect="1"/>
          </p:cNvPicPr>
          <p:nvPr/>
        </p:nvPicPr>
        <p:blipFill>
          <a:blip r:embed="rId7"/>
          <a:stretch>
            <a:fillRect/>
          </a:stretch>
        </p:blipFill>
        <p:spPr>
          <a:xfrm>
            <a:off x="727075" y="1163292"/>
            <a:ext cx="1085850" cy="1085850"/>
          </a:xfrm>
          <a:prstGeom prst="rect">
            <a:avLst/>
          </a:prstGeom>
        </p:spPr>
      </p:pic>
    </p:spTree>
    <p:extLst>
      <p:ext uri="{BB962C8B-B14F-4D97-AF65-F5344CB8AC3E}">
        <p14:creationId xmlns:p14="http://schemas.microsoft.com/office/powerpoint/2010/main" val="3817578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7A64D-5296-CB47-EC65-3F1A33430FCB}"/>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CEF72FE4-6E9F-494E-883B-28FC4D7D8D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CEF72FE4-6E9F-494E-883B-28FC4D7D8DF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C6305AEF-5164-9001-A564-6FB03E563F86}"/>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B4EB8196-52D4-573C-5FCA-E17B3EDA3FB1}"/>
              </a:ext>
            </a:extLst>
          </p:cNvPr>
          <p:cNvSpPr/>
          <p:nvPr/>
        </p:nvSpPr>
        <p:spPr>
          <a:xfrm>
            <a:off x="684291" y="1455513"/>
            <a:ext cx="5748652" cy="457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144000" rtlCol="0" anchor="t" anchorCtr="0"/>
          <a:lstStyle/>
          <a:p>
            <a:pPr marL="287655" indent="-287655">
              <a:spcBef>
                <a:spcPts val="1800"/>
              </a:spcBef>
              <a:buSzPct val="120000"/>
              <a:buBlip>
                <a:blip>
                  <a:extLst>
                    <a:ext uri="{96DAC541-7B7A-43D3-8B79-37D633B846F1}">
                      <asvg:svgBlip xmlns:asvg="http://schemas.microsoft.com/office/drawing/2016/SVG/main" r:embed="rId7"/>
                    </a:ext>
                  </a:extLst>
                </a:blip>
              </a:buBlip>
            </a:pPr>
            <a:r>
              <a:rPr lang="nb-NO" b="1" dirty="0">
                <a:solidFill>
                  <a:schemeClr val="tx1"/>
                </a:solidFill>
                <a:latin typeface="Arial"/>
                <a:cs typeface="Times New Roman"/>
              </a:rPr>
              <a:t>Hjertesone</a:t>
            </a:r>
            <a:r>
              <a:rPr lang="nb-NO" dirty="0">
                <a:solidFill>
                  <a:schemeClr val="tx1"/>
                </a:solidFill>
                <a:latin typeface="Arial"/>
                <a:cs typeface="Times New Roman"/>
              </a:rPr>
              <a:t> er et samarbeid mellom skolen og FAU hvor vi jobber for å gjøre det tryggere og mer attraktivt for elevene å gå og sykle til skolen. </a:t>
            </a:r>
            <a:endParaRPr lang="en-US" dirty="0">
              <a:solidFill>
                <a:schemeClr val="tx1"/>
              </a:solidFill>
              <a:latin typeface="Arial"/>
            </a:endParaRP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dirty="0">
                <a:solidFill>
                  <a:schemeClr val="tx1"/>
                </a:solidFill>
                <a:latin typeface="Arial"/>
                <a:cs typeface="Times New Roman"/>
              </a:rPr>
              <a:t>Vi har definert en </a:t>
            </a:r>
            <a:r>
              <a:rPr lang="nb-NO" b="1" dirty="0">
                <a:solidFill>
                  <a:schemeClr val="tx1"/>
                </a:solidFill>
                <a:latin typeface="Arial"/>
                <a:cs typeface="Times New Roman"/>
              </a:rPr>
              <a:t>avgrenset hjertesone</a:t>
            </a:r>
            <a:r>
              <a:rPr lang="nb-NO" dirty="0">
                <a:solidFill>
                  <a:schemeClr val="tx1"/>
                </a:solidFill>
                <a:latin typeface="Arial"/>
                <a:cs typeface="Times New Roman"/>
              </a:rPr>
              <a:t> rundt skolen hvor vi jobber med tiltak for å øke trafikksikkerheten og redusere biltrafikken.</a:t>
            </a:r>
            <a:endParaRPr lang="en-US" dirty="0">
              <a:solidFill>
                <a:schemeClr val="tx1"/>
              </a:solidFill>
              <a:latin typeface="Arial"/>
              <a:cs typeface="Times New Roman"/>
            </a:endParaRP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dirty="0">
                <a:solidFill>
                  <a:schemeClr val="tx1"/>
                </a:solidFill>
                <a:latin typeface="Arial"/>
                <a:cs typeface="Arial"/>
              </a:rPr>
              <a:t>Voksen skole har vært en hjertesoneskole siden 2025.</a:t>
            </a:r>
          </a:p>
          <a:p>
            <a:endParaRPr lang="nb-NO">
              <a:latin typeface="Arial" panose="020B0604020202020204" pitchFamily="34" charset="0"/>
            </a:endParaRPr>
          </a:p>
        </p:txBody>
      </p:sp>
      <p:sp>
        <p:nvSpPr>
          <p:cNvPr id="8" name="Title 7">
            <a:extLst>
              <a:ext uri="{FF2B5EF4-FFF2-40B4-BE49-F238E27FC236}">
                <a16:creationId xmlns:a16="http://schemas.microsoft.com/office/drawing/2014/main" id="{711707C6-1D0B-440E-AE1F-8A39233F74DF}"/>
              </a:ext>
            </a:extLst>
          </p:cNvPr>
          <p:cNvSpPr>
            <a:spLocks noGrp="1"/>
          </p:cNvSpPr>
          <p:nvPr>
            <p:ph type="title"/>
          </p:nvPr>
        </p:nvSpPr>
        <p:spPr>
          <a:xfrm>
            <a:off x="705162" y="322545"/>
            <a:ext cx="10801349" cy="804957"/>
          </a:xfrm>
        </p:spPr>
        <p:txBody>
          <a:bodyPr anchor="ctr">
            <a:normAutofit/>
          </a:bodyPr>
          <a:lstStyle/>
          <a:p>
            <a:r>
              <a:rPr lang="nb-NO" sz="3000" b="1"/>
              <a:t>Hva </a:t>
            </a:r>
            <a:r>
              <a:rPr lang="nb-NO" sz="3000"/>
              <a:t>er Hjertesone?</a:t>
            </a:r>
            <a:endParaRPr lang="en-US" sz="3000"/>
          </a:p>
        </p:txBody>
      </p:sp>
      <p:sp>
        <p:nvSpPr>
          <p:cNvPr id="3" name="Slide Number Placeholder 2">
            <a:extLst>
              <a:ext uri="{FF2B5EF4-FFF2-40B4-BE49-F238E27FC236}">
                <a16:creationId xmlns:a16="http://schemas.microsoft.com/office/drawing/2014/main" id="{AFA96954-6CE3-D15A-F08C-2D4BFE02F3F4}"/>
              </a:ext>
            </a:extLst>
          </p:cNvPr>
          <p:cNvSpPr>
            <a:spLocks noGrp="1"/>
          </p:cNvSpPr>
          <p:nvPr>
            <p:ph type="sldNum" sz="quarter" idx="12"/>
          </p:nvPr>
        </p:nvSpPr>
        <p:spPr/>
        <p:txBody>
          <a:bodyPr/>
          <a:lstStyle/>
          <a:p>
            <a:fld id="{8ACEFDFC-287E-0A4D-81A7-6CC8C070690D}" type="slidenum">
              <a:rPr lang="nb-NO" smtClean="0"/>
              <a:t>3</a:t>
            </a:fld>
            <a:endParaRPr lang="nb-NO"/>
          </a:p>
        </p:txBody>
      </p:sp>
      <p:cxnSp>
        <p:nvCxnSpPr>
          <p:cNvPr id="5" name="Rett linje 4">
            <a:extLst>
              <a:ext uri="{FF2B5EF4-FFF2-40B4-BE49-F238E27FC236}">
                <a16:creationId xmlns:a16="http://schemas.microsoft.com/office/drawing/2014/main" id="{419EBECE-5B6D-E2A5-64C2-B05D22A96A6A}"/>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DC754FA-7964-4230-A74E-2F78678F311D}"/>
              </a:ext>
            </a:extLst>
          </p:cNvPr>
          <p:cNvPicPr>
            <a:picLocks noChangeAspect="1"/>
          </p:cNvPicPr>
          <p:nvPr/>
        </p:nvPicPr>
        <p:blipFill>
          <a:blip r:embed="rId8"/>
          <a:stretch>
            <a:fillRect/>
          </a:stretch>
        </p:blipFill>
        <p:spPr>
          <a:xfrm>
            <a:off x="6208626" y="1388332"/>
            <a:ext cx="5448558" cy="4575605"/>
          </a:xfrm>
          <a:prstGeom prst="rect">
            <a:avLst/>
          </a:prstGeom>
        </p:spPr>
      </p:pic>
    </p:spTree>
    <p:extLst>
      <p:ext uri="{BB962C8B-B14F-4D97-AF65-F5344CB8AC3E}">
        <p14:creationId xmlns:p14="http://schemas.microsoft.com/office/powerpoint/2010/main" val="3197933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0182-EC8E-1DF0-134C-BFB40226AA54}"/>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75B6DF23-EFBA-9CB8-359F-846591F975E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75B6DF23-EFBA-9CB8-359F-846591F975E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21D2DD25-D54B-D7D4-7404-464ABB83E978}"/>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2DE1364F-94BF-0CEA-20A8-81A940A56D11}"/>
              </a:ext>
            </a:extLst>
          </p:cNvPr>
          <p:cNvSpPr/>
          <p:nvPr/>
        </p:nvSpPr>
        <p:spPr>
          <a:xfrm>
            <a:off x="6049283" y="1441142"/>
            <a:ext cx="5251429" cy="466966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45720" rtlCol="0" anchor="t" anchorCtr="0"/>
          <a:lstStyle/>
          <a:p>
            <a:r>
              <a:rPr lang="nb-NO" sz="2000" b="1">
                <a:solidFill>
                  <a:schemeClr val="tx1"/>
                </a:solidFill>
                <a:latin typeface="Arial" panose="020B0604020202020204" pitchFamily="34" charset="0"/>
              </a:rPr>
              <a:t>Med Hjertesone ønsker vi å bidra til:</a:t>
            </a:r>
            <a:endParaRPr lang="nb-NO">
              <a:solidFill>
                <a:schemeClr val="tx1"/>
              </a:solidFill>
              <a:latin typeface="Arial" panose="020B0604020202020204" pitchFamily="34" charset="0"/>
              <a:cs typeface="Arial" panose="020B0604020202020204" pitchFamily="34" charset="0"/>
            </a:endParaRP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Mer hverdagsaktivitet </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God helse</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Bærekraftige reiser </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At barn lærer trafikkregler og blir vant til å ferdes i trafikken</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Et trygt, levende og godt lokalmiljø</a:t>
            </a:r>
          </a:p>
          <a:p>
            <a:pPr algn="ctr"/>
            <a:endParaRPr lang="nb-NO">
              <a:solidFill>
                <a:schemeClr val="tx1"/>
              </a:solidFill>
            </a:endParaRPr>
          </a:p>
        </p:txBody>
      </p:sp>
      <p:sp>
        <p:nvSpPr>
          <p:cNvPr id="8" name="Title 7">
            <a:extLst>
              <a:ext uri="{FF2B5EF4-FFF2-40B4-BE49-F238E27FC236}">
                <a16:creationId xmlns:a16="http://schemas.microsoft.com/office/drawing/2014/main" id="{94246A5C-C80C-BB56-6292-A1CD5884B8FC}"/>
              </a:ext>
            </a:extLst>
          </p:cNvPr>
          <p:cNvSpPr>
            <a:spLocks noGrp="1"/>
          </p:cNvSpPr>
          <p:nvPr>
            <p:ph type="title"/>
          </p:nvPr>
        </p:nvSpPr>
        <p:spPr>
          <a:xfrm>
            <a:off x="705162" y="322545"/>
            <a:ext cx="10801349" cy="804957"/>
          </a:xfrm>
        </p:spPr>
        <p:txBody>
          <a:bodyPr anchor="ctr">
            <a:normAutofit/>
          </a:bodyPr>
          <a:lstStyle/>
          <a:p>
            <a:r>
              <a:rPr lang="nb-NO" sz="3000" b="1"/>
              <a:t>Hvorfor</a:t>
            </a:r>
            <a:r>
              <a:rPr lang="nb-NO" sz="3000"/>
              <a:t> Hjertesone?</a:t>
            </a:r>
            <a:endParaRPr lang="en-US" sz="3000"/>
          </a:p>
        </p:txBody>
      </p:sp>
      <p:sp>
        <p:nvSpPr>
          <p:cNvPr id="3" name="Slide Number Placeholder 2">
            <a:extLst>
              <a:ext uri="{FF2B5EF4-FFF2-40B4-BE49-F238E27FC236}">
                <a16:creationId xmlns:a16="http://schemas.microsoft.com/office/drawing/2014/main" id="{D3AF8EC9-7DE3-DFAC-058D-66CDCD6BF24A}"/>
              </a:ext>
            </a:extLst>
          </p:cNvPr>
          <p:cNvSpPr>
            <a:spLocks noGrp="1"/>
          </p:cNvSpPr>
          <p:nvPr>
            <p:ph type="sldNum" sz="quarter" idx="12"/>
          </p:nvPr>
        </p:nvSpPr>
        <p:spPr/>
        <p:txBody>
          <a:bodyPr/>
          <a:lstStyle/>
          <a:p>
            <a:fld id="{8ACEFDFC-287E-0A4D-81A7-6CC8C070690D}" type="slidenum">
              <a:rPr lang="nb-NO" smtClean="0"/>
              <a:t>4</a:t>
            </a:fld>
            <a:endParaRPr lang="nb-NO"/>
          </a:p>
        </p:txBody>
      </p:sp>
      <p:cxnSp>
        <p:nvCxnSpPr>
          <p:cNvPr id="5" name="Rett linje 4">
            <a:extLst>
              <a:ext uri="{FF2B5EF4-FFF2-40B4-BE49-F238E27FC236}">
                <a16:creationId xmlns:a16="http://schemas.microsoft.com/office/drawing/2014/main" id="{84456243-9753-2FB3-3C4C-6FE17E0FE443}"/>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Bilde 21" descr="Et bilde som inneholder utendørs, hjul, Sykkelhjul, Landkjøretøy&#10;&#10;KI-generert innhold kan være feil.">
            <a:extLst>
              <a:ext uri="{FF2B5EF4-FFF2-40B4-BE49-F238E27FC236}">
                <a16:creationId xmlns:a16="http://schemas.microsoft.com/office/drawing/2014/main" id="{E6646ABD-087F-6965-18D6-959B88635BBE}"/>
              </a:ext>
            </a:extLst>
          </p:cNvPr>
          <p:cNvPicPr>
            <a:picLocks noChangeAspect="1"/>
          </p:cNvPicPr>
          <p:nvPr/>
        </p:nvPicPr>
        <p:blipFill>
          <a:blip r:embed="rId8"/>
          <a:srcRect t="4699" r="-188" b="10689"/>
          <a:stretch>
            <a:fillRect/>
          </a:stretch>
        </p:blipFill>
        <p:spPr>
          <a:xfrm>
            <a:off x="702253" y="1441141"/>
            <a:ext cx="4651438" cy="4568060"/>
          </a:xfrm>
          <a:prstGeom prst="heart">
            <a:avLst/>
          </a:prstGeom>
          <a:ln>
            <a:solidFill>
              <a:schemeClr val="tx1"/>
            </a:solidFill>
          </a:ln>
        </p:spPr>
      </p:pic>
      <p:sp>
        <p:nvSpPr>
          <p:cNvPr id="2" name="TekstSylinder 1">
            <a:extLst>
              <a:ext uri="{FF2B5EF4-FFF2-40B4-BE49-F238E27FC236}">
                <a16:creationId xmlns:a16="http://schemas.microsoft.com/office/drawing/2014/main" id="{916F7732-E7C9-A34F-B912-0A798C00785E}"/>
              </a:ext>
            </a:extLst>
          </p:cNvPr>
          <p:cNvSpPr txBox="1"/>
          <p:nvPr/>
        </p:nvSpPr>
        <p:spPr>
          <a:xfrm>
            <a:off x="2356082" y="5349290"/>
            <a:ext cx="137381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000">
                <a:solidFill>
                  <a:schemeClr val="bg1"/>
                </a:solidFill>
                <a:latin typeface="Arial" panose="020B0604020202020204" pitchFamily="34" charset="0"/>
              </a:rPr>
              <a:t>Foto: Trygg Trafikk</a:t>
            </a:r>
          </a:p>
        </p:txBody>
      </p:sp>
    </p:spTree>
    <p:extLst>
      <p:ext uri="{BB962C8B-B14F-4D97-AF65-F5344CB8AC3E}">
        <p14:creationId xmlns:p14="http://schemas.microsoft.com/office/powerpoint/2010/main" val="1835627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98278-96BA-EC23-A3A2-56EB66E9C95C}"/>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0B9D87E-8D42-C1B8-C5AF-656D5AE30A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30B9D87E-8D42-C1B8-C5AF-656D5AE30A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37E0EC23-1EC9-F929-758F-64037EF0D51F}"/>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1EEB285B-DED5-B024-EE3A-C70267BF91DB}"/>
              </a:ext>
            </a:extLst>
          </p:cNvPr>
          <p:cNvSpPr/>
          <p:nvPr/>
        </p:nvSpPr>
        <p:spPr>
          <a:xfrm>
            <a:off x="684290" y="1442813"/>
            <a:ext cx="5983210" cy="458414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45720" rtlCol="0" anchor="t" anchorCtr="0"/>
          <a:lstStyle/>
          <a:p>
            <a:pPr>
              <a:spcBef>
                <a:spcPts val="1800"/>
              </a:spcBef>
            </a:pPr>
            <a:r>
              <a:rPr lang="nb-NO" sz="2000" b="1" dirty="0">
                <a:solidFill>
                  <a:schemeClr val="tx1"/>
                </a:solidFill>
                <a:latin typeface="Arial"/>
                <a:cs typeface="Arial"/>
              </a:rPr>
              <a:t>Fysiske tiltak</a:t>
            </a:r>
          </a:p>
          <a:p>
            <a:pPr>
              <a:spcBef>
                <a:spcPts val="1800"/>
              </a:spcBef>
              <a:buSzPct val="120000"/>
            </a:pPr>
            <a:r>
              <a:rPr lang="nb-NO" dirty="0">
                <a:solidFill>
                  <a:schemeClr val="tx1"/>
                </a:solidFill>
                <a:latin typeface="Arial"/>
                <a:cs typeface="Arial"/>
              </a:rPr>
              <a:t>Skolen og FAU gir årlig innspill til bydelen om trafikale utfordringer i lokalmiljøet vårt. Bydelen prioriterer hva som går videre til Bymiljøetaten (skoleveier har høy prioritet). </a:t>
            </a:r>
          </a:p>
          <a:p>
            <a:pPr>
              <a:spcBef>
                <a:spcPts val="1800"/>
              </a:spcBef>
              <a:buSzPct val="120000"/>
            </a:pPr>
            <a:r>
              <a:rPr lang="nb-NO" dirty="0">
                <a:solidFill>
                  <a:schemeClr val="tx1"/>
                </a:solidFill>
                <a:latin typeface="Arial"/>
                <a:cs typeface="Arial"/>
              </a:rPr>
              <a:t>Her kan vi også melde utfordringer:</a:t>
            </a: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dirty="0">
                <a:solidFill>
                  <a:schemeClr val="tx1"/>
                </a:solidFill>
                <a:latin typeface="Arial"/>
                <a:ea typeface="+mn-lt"/>
                <a:cs typeface="+mn-lt"/>
                <a:hlinkClick r:id="rId8">
                  <a:extLst>
                    <a:ext uri="{A12FA001-AC4F-418D-AE19-62706E023703}">
                      <ahyp:hlinkClr xmlns:ahyp="http://schemas.microsoft.com/office/drawing/2018/hyperlinkcolor" val="tx"/>
                    </a:ext>
                  </a:extLst>
                </a:hlinkClick>
              </a:rPr>
              <a:t>Trafikksikkerhet i Oslo</a:t>
            </a:r>
            <a:endParaRPr lang="nb-NO" dirty="0">
              <a:solidFill>
                <a:schemeClr val="tx1"/>
              </a:solidFill>
              <a:latin typeface="Arial"/>
              <a:ea typeface="+mn-lt"/>
              <a:cs typeface="+mn-lt"/>
            </a:endParaRP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dirty="0">
                <a:solidFill>
                  <a:schemeClr val="tx1"/>
                </a:solidFill>
                <a:latin typeface="Arial"/>
                <a:ea typeface="+mn-lt"/>
                <a:cs typeface="+mn-lt"/>
                <a:hlinkClick r:id="rId9">
                  <a:extLst>
                    <a:ext uri="{A12FA001-AC4F-418D-AE19-62706E023703}">
                      <ahyp:hlinkClr xmlns:ahyp="http://schemas.microsoft.com/office/drawing/2018/hyperlinkcolor" val="tx"/>
                    </a:ext>
                  </a:extLst>
                </a:hlinkClick>
              </a:rPr>
              <a:t>Bymelding</a:t>
            </a:r>
            <a:r>
              <a:rPr lang="nb-NO" dirty="0">
                <a:solidFill>
                  <a:schemeClr val="tx1"/>
                </a:solidFill>
                <a:latin typeface="Arial"/>
                <a:cs typeface="Arial"/>
              </a:rPr>
              <a:t> (mindre feil og mangler) </a:t>
            </a:r>
          </a:p>
          <a:p>
            <a:pPr algn="ctr"/>
            <a:endParaRPr lang="nb-NO">
              <a:latin typeface="Arial" panose="020B0604020202020204" pitchFamily="34" charset="0"/>
            </a:endParaRPr>
          </a:p>
        </p:txBody>
      </p:sp>
      <p:sp>
        <p:nvSpPr>
          <p:cNvPr id="8" name="Title 7">
            <a:extLst>
              <a:ext uri="{FF2B5EF4-FFF2-40B4-BE49-F238E27FC236}">
                <a16:creationId xmlns:a16="http://schemas.microsoft.com/office/drawing/2014/main" id="{93E373BE-071E-C68C-C247-9F5ABFD225C1}"/>
              </a:ext>
            </a:extLst>
          </p:cNvPr>
          <p:cNvSpPr>
            <a:spLocks noGrp="1"/>
          </p:cNvSpPr>
          <p:nvPr>
            <p:ph type="title"/>
          </p:nvPr>
        </p:nvSpPr>
        <p:spPr>
          <a:xfrm>
            <a:off x="705162" y="322545"/>
            <a:ext cx="10801349" cy="804957"/>
          </a:xfrm>
        </p:spPr>
        <p:txBody>
          <a:bodyPr anchor="ctr">
            <a:normAutofit/>
          </a:bodyPr>
          <a:lstStyle/>
          <a:p>
            <a:r>
              <a:rPr lang="nb-NO" sz="3000" b="1"/>
              <a:t>Hvordan</a:t>
            </a:r>
            <a:r>
              <a:rPr lang="nb-NO" sz="3000"/>
              <a:t> jobber vi med Hjertesone? </a:t>
            </a:r>
          </a:p>
        </p:txBody>
      </p:sp>
      <p:sp>
        <p:nvSpPr>
          <p:cNvPr id="3" name="Slide Number Placeholder 2">
            <a:extLst>
              <a:ext uri="{FF2B5EF4-FFF2-40B4-BE49-F238E27FC236}">
                <a16:creationId xmlns:a16="http://schemas.microsoft.com/office/drawing/2014/main" id="{8A717702-4FE2-64A9-9C3D-BEF545BA0AF1}"/>
              </a:ext>
            </a:extLst>
          </p:cNvPr>
          <p:cNvSpPr>
            <a:spLocks noGrp="1"/>
          </p:cNvSpPr>
          <p:nvPr>
            <p:ph type="sldNum" sz="quarter" idx="12"/>
          </p:nvPr>
        </p:nvSpPr>
        <p:spPr/>
        <p:txBody>
          <a:bodyPr/>
          <a:lstStyle/>
          <a:p>
            <a:fld id="{8ACEFDFC-287E-0A4D-81A7-6CC8C070690D}" type="slidenum">
              <a:rPr lang="nb-NO" smtClean="0"/>
              <a:t>5</a:t>
            </a:fld>
            <a:endParaRPr lang="nb-NO"/>
          </a:p>
        </p:txBody>
      </p:sp>
      <p:cxnSp>
        <p:nvCxnSpPr>
          <p:cNvPr id="5" name="Rett linje 4">
            <a:extLst>
              <a:ext uri="{FF2B5EF4-FFF2-40B4-BE49-F238E27FC236}">
                <a16:creationId xmlns:a16="http://schemas.microsoft.com/office/drawing/2014/main" id="{AEC110D3-A994-A4F2-83D1-CA6C45C586A8}"/>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2">
            <a:extLst>
              <a:ext uri="{FF2B5EF4-FFF2-40B4-BE49-F238E27FC236}">
                <a16:creationId xmlns:a16="http://schemas.microsoft.com/office/drawing/2014/main" id="{792D521B-DC3A-4113-85CE-05BF4F9253FD}"/>
              </a:ext>
            </a:extLst>
          </p:cNvPr>
          <p:cNvSpPr txBox="1">
            <a:spLocks/>
          </p:cNvSpPr>
          <p:nvPr/>
        </p:nvSpPr>
        <p:spPr>
          <a:xfrm>
            <a:off x="1385468" y="2269470"/>
            <a:ext cx="4769354" cy="3713205"/>
          </a:xfrm>
          <a:prstGeom prst="rect">
            <a:avLst/>
          </a:prstGeom>
        </p:spPr>
        <p:txBody>
          <a:bodyPr vert="horz" lIns="0" tIns="0" rIns="0" bIns="0" rtlCol="0" anchor="t">
            <a:noAutofit/>
          </a:bodyPr>
          <a:lstStyle>
            <a:lvl1pPr marL="216000" indent="-216000" algn="l" defTabSz="914400" rtl="0" eaLnBrk="1" latinLnBrk="0" hangingPunct="1">
              <a:lnSpc>
                <a:spcPct val="100000"/>
              </a:lnSpc>
              <a:spcBef>
                <a:spcPts val="1200"/>
              </a:spcBef>
              <a:buSzPct val="100000"/>
              <a:buFontTx/>
              <a:buBlip>
                <a:blip r:embed="rId10"/>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800">
              <a:solidFill>
                <a:srgbClr val="000000"/>
              </a:solidFill>
              <a:latin typeface="Arial" panose="020B0604020202020204" pitchFamily="34" charset="0"/>
            </a:endParaRPr>
          </a:p>
          <a:p>
            <a:pPr marL="0" indent="0">
              <a:buNone/>
            </a:pPr>
            <a:endParaRPr lang="nb-NO" sz="1800">
              <a:solidFill>
                <a:srgbClr val="FF0000"/>
              </a:solidFill>
              <a:latin typeface="Arial" panose="020B0604020202020204" pitchFamily="34" charset="0"/>
            </a:endParaRPr>
          </a:p>
        </p:txBody>
      </p:sp>
      <p:pic>
        <p:nvPicPr>
          <p:cNvPr id="6" name="Picture 5">
            <a:extLst>
              <a:ext uri="{FF2B5EF4-FFF2-40B4-BE49-F238E27FC236}">
                <a16:creationId xmlns:a16="http://schemas.microsoft.com/office/drawing/2014/main" id="{3143C810-B624-BB87-2BAF-5EC118D26E84}"/>
              </a:ext>
            </a:extLst>
          </p:cNvPr>
          <p:cNvPicPr>
            <a:picLocks noChangeAspect="1"/>
          </p:cNvPicPr>
          <p:nvPr/>
        </p:nvPicPr>
        <p:blipFill>
          <a:blip r:embed="rId11"/>
          <a:stretch>
            <a:fillRect/>
          </a:stretch>
        </p:blipFill>
        <p:spPr>
          <a:xfrm>
            <a:off x="6100633" y="1243270"/>
            <a:ext cx="5417409" cy="3104893"/>
          </a:xfrm>
          <a:prstGeom prst="rect">
            <a:avLst/>
          </a:prstGeom>
        </p:spPr>
      </p:pic>
      <p:pic>
        <p:nvPicPr>
          <p:cNvPr id="2" name="Picture 1">
            <a:extLst>
              <a:ext uri="{FF2B5EF4-FFF2-40B4-BE49-F238E27FC236}">
                <a16:creationId xmlns:a16="http://schemas.microsoft.com/office/drawing/2014/main" id="{66892410-7AC2-5901-5AAD-112CAD1827C0}"/>
              </a:ext>
            </a:extLst>
          </p:cNvPr>
          <p:cNvPicPr>
            <a:picLocks noChangeAspect="1"/>
          </p:cNvPicPr>
          <p:nvPr/>
        </p:nvPicPr>
        <p:blipFill>
          <a:blip r:embed="rId12"/>
          <a:stretch>
            <a:fillRect/>
          </a:stretch>
        </p:blipFill>
        <p:spPr>
          <a:xfrm>
            <a:off x="8272719" y="3691967"/>
            <a:ext cx="3245966" cy="2614743"/>
          </a:xfrm>
          <a:prstGeom prst="rect">
            <a:avLst/>
          </a:prstGeom>
        </p:spPr>
      </p:pic>
    </p:spTree>
    <p:extLst>
      <p:ext uri="{BB962C8B-B14F-4D97-AF65-F5344CB8AC3E}">
        <p14:creationId xmlns:p14="http://schemas.microsoft.com/office/powerpoint/2010/main" val="298186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2510B-38B6-E09A-D6F8-1955C8D28BA9}"/>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89F14CF9-4C47-7455-A77E-4326DDA3339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89F14CF9-4C47-7455-A77E-4326DDA3339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FD034237-B15F-C79E-3D67-1BF3D6846405}"/>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50D306C4-E988-EBDC-D9E5-06599EF75012}"/>
              </a:ext>
            </a:extLst>
          </p:cNvPr>
          <p:cNvSpPr/>
          <p:nvPr/>
        </p:nvSpPr>
        <p:spPr>
          <a:xfrm>
            <a:off x="684290" y="1126001"/>
            <a:ext cx="6220047" cy="516079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45720" rtlCol="0" anchor="t" anchorCtr="0"/>
          <a:lstStyle/>
          <a:p>
            <a:pPr>
              <a:spcBef>
                <a:spcPts val="1800"/>
              </a:spcBef>
            </a:pPr>
            <a:r>
              <a:rPr lang="nb-NO" sz="2000" b="1" dirty="0">
                <a:solidFill>
                  <a:schemeClr val="tx1"/>
                </a:solidFill>
                <a:latin typeface="Arial"/>
                <a:cs typeface="Arial"/>
              </a:rPr>
              <a:t>Fysiske tiltak:</a:t>
            </a:r>
          </a:p>
          <a:p>
            <a:pPr>
              <a:spcBef>
                <a:spcPts val="1200"/>
              </a:spcBef>
              <a:buSzPct val="120000"/>
            </a:pPr>
            <a:r>
              <a:rPr lang="nb-NO" sz="1600" dirty="0">
                <a:solidFill>
                  <a:schemeClr val="tx1"/>
                </a:solidFill>
                <a:latin typeface="Arial"/>
                <a:cs typeface="Arial"/>
              </a:rPr>
              <a:t>Ved etablering av hjertesone hos oss ble det gjennomført en spørreundersøkelse blant foresatte og en trafikktur med elever. Denne kartleggingen er bakgrunnen for følgende tiltak som er</a:t>
            </a:r>
            <a:r>
              <a:rPr lang="nb-NO" sz="1600" dirty="0">
                <a:solidFill>
                  <a:srgbClr val="FF0000"/>
                </a:solidFill>
                <a:latin typeface="Arial"/>
                <a:cs typeface="Arial"/>
              </a:rPr>
              <a:t> </a:t>
            </a:r>
            <a:r>
              <a:rPr lang="nb-NO" sz="1600" dirty="0">
                <a:solidFill>
                  <a:schemeClr val="tx1"/>
                </a:solidFill>
                <a:latin typeface="Arial"/>
                <a:cs typeface="Arial"/>
              </a:rPr>
              <a:t>bygget (i regi av Bymiljøetaten):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dirty="0">
                <a:solidFill>
                  <a:schemeClr val="tx1"/>
                </a:solidFill>
                <a:latin typeface="Arial"/>
                <a:cs typeface="Arial"/>
              </a:rPr>
              <a:t>Fartspute i Ankerveien, fartsdump i Landingsveien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dirty="0">
                <a:solidFill>
                  <a:schemeClr val="tx1"/>
                </a:solidFill>
                <a:latin typeface="Arial"/>
                <a:cs typeface="Arial"/>
              </a:rPr>
              <a:t>Kampesteiner i veien ned mot kirken; hindre parkering, bedre sikt mot snarganger fra Ankerveien. Dialog med kirken om lys i gatelykter.  </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dirty="0">
                <a:solidFill>
                  <a:schemeClr val="tx1"/>
                </a:solidFill>
                <a:latin typeface="Arial"/>
                <a:cs typeface="Arial"/>
              </a:rPr>
              <a:t>Laget fortau og snu-sone ved store skolegård / hallen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dirty="0">
                <a:solidFill>
                  <a:schemeClr val="tx1"/>
                </a:solidFill>
                <a:latin typeface="Arial"/>
                <a:cs typeface="Arial"/>
              </a:rPr>
              <a:t>Myke trafikanter er nå adskilt fra harde trafikanter ved hovedporten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dirty="0">
                <a:solidFill>
                  <a:schemeClr val="tx1"/>
                </a:solidFill>
                <a:latin typeface="Arial"/>
                <a:cs typeface="Arial"/>
              </a:rPr>
              <a:t>Asfaltert snargang med håndløper fra Jarbakken til Landingsveien (viktig om vinteren) </a:t>
            </a:r>
            <a:endParaRPr lang="nb-NO" sz="1600" dirty="0">
              <a:solidFill>
                <a:schemeClr val="tx1"/>
              </a:solidFill>
              <a:latin typeface="Arial" panose="020B0604020202020204" pitchFamily="34" charset="0"/>
              <a:cs typeface="Arial" panose="020B0604020202020204" pitchFamily="34" charset="0"/>
            </a:endParaRPr>
          </a:p>
          <a:p>
            <a:pPr marL="287655" indent="-287655">
              <a:spcBef>
                <a:spcPts val="1200"/>
              </a:spcBef>
              <a:buSzPct val="120000"/>
              <a:buFont typeface="Arial"/>
              <a:buChar char="•"/>
            </a:pPr>
            <a:r>
              <a:rPr lang="nb-NO" sz="1600" dirty="0">
                <a:solidFill>
                  <a:schemeClr val="tx1"/>
                </a:solidFill>
                <a:latin typeface="Arial"/>
                <a:cs typeface="Arial"/>
              </a:rPr>
              <a:t>Parkering forbudt ved fotballbanen</a:t>
            </a:r>
          </a:p>
          <a:p>
            <a:pPr marL="287655" indent="-287655">
              <a:spcBef>
                <a:spcPts val="1200"/>
              </a:spcBef>
              <a:buSzPct val="120000"/>
              <a:buFontTx/>
              <a:buChar char="•"/>
            </a:pPr>
            <a:endParaRPr lang="nb-NO" sz="1600" dirty="0">
              <a:solidFill>
                <a:srgbClr val="FF0000"/>
              </a:solidFill>
              <a:latin typeface="Arial" panose="020B0604020202020204" pitchFamily="34" charset="0"/>
              <a:cs typeface="Arial" panose="020B0604020202020204" pitchFamily="34" charset="0"/>
            </a:endParaRPr>
          </a:p>
          <a:p>
            <a:pPr marL="287655" indent="-287655" algn="ctr">
              <a:spcBef>
                <a:spcPts val="1800"/>
              </a:spcBef>
              <a:buFont typeface="Arial" panose="020B0604020202020204" pitchFamily="34" charset="0"/>
              <a:buChar char="♥"/>
            </a:pPr>
            <a:endParaRPr lang="nb-NO">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B2FD8046-D53B-FB35-4CEF-A6C94444C6D9}"/>
              </a:ext>
            </a:extLst>
          </p:cNvPr>
          <p:cNvSpPr>
            <a:spLocks noGrp="1"/>
          </p:cNvSpPr>
          <p:nvPr>
            <p:ph type="title"/>
          </p:nvPr>
        </p:nvSpPr>
        <p:spPr>
          <a:xfrm>
            <a:off x="705162" y="322545"/>
            <a:ext cx="10801349" cy="804957"/>
          </a:xfrm>
        </p:spPr>
        <p:txBody>
          <a:bodyPr anchor="ctr">
            <a:normAutofit/>
          </a:bodyPr>
          <a:lstStyle/>
          <a:p>
            <a:r>
              <a:rPr lang="nb-NO" sz="3000" b="1"/>
              <a:t>Hvordan</a:t>
            </a:r>
            <a:r>
              <a:rPr lang="nb-NO" sz="3000"/>
              <a:t> jobber vi med Hjertesone? </a:t>
            </a:r>
          </a:p>
        </p:txBody>
      </p:sp>
      <p:sp>
        <p:nvSpPr>
          <p:cNvPr id="3" name="Slide Number Placeholder 2">
            <a:extLst>
              <a:ext uri="{FF2B5EF4-FFF2-40B4-BE49-F238E27FC236}">
                <a16:creationId xmlns:a16="http://schemas.microsoft.com/office/drawing/2014/main" id="{8B75B0FC-1FE3-CBA3-B4F7-0D95800AAC2F}"/>
              </a:ext>
            </a:extLst>
          </p:cNvPr>
          <p:cNvSpPr>
            <a:spLocks noGrp="1"/>
          </p:cNvSpPr>
          <p:nvPr>
            <p:ph type="sldNum" sz="quarter" idx="12"/>
          </p:nvPr>
        </p:nvSpPr>
        <p:spPr/>
        <p:txBody>
          <a:bodyPr/>
          <a:lstStyle/>
          <a:p>
            <a:fld id="{8ACEFDFC-287E-0A4D-81A7-6CC8C070690D}" type="slidenum">
              <a:rPr lang="nb-NO" smtClean="0"/>
              <a:t>6</a:t>
            </a:fld>
            <a:endParaRPr lang="nb-NO"/>
          </a:p>
        </p:txBody>
      </p:sp>
      <p:cxnSp>
        <p:nvCxnSpPr>
          <p:cNvPr id="5" name="Rett linje 4">
            <a:extLst>
              <a:ext uri="{FF2B5EF4-FFF2-40B4-BE49-F238E27FC236}">
                <a16:creationId xmlns:a16="http://schemas.microsoft.com/office/drawing/2014/main" id="{6DEA766C-67C3-E3D7-291A-661E8F3EA51F}"/>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398D7CD-2916-B8B1-E889-747EA1EE6770}"/>
              </a:ext>
            </a:extLst>
          </p:cNvPr>
          <p:cNvPicPr>
            <a:picLocks noChangeAspect="1"/>
          </p:cNvPicPr>
          <p:nvPr/>
        </p:nvPicPr>
        <p:blipFill>
          <a:blip r:embed="rId8"/>
          <a:stretch>
            <a:fillRect/>
          </a:stretch>
        </p:blipFill>
        <p:spPr>
          <a:xfrm>
            <a:off x="8526290" y="1121633"/>
            <a:ext cx="2975662" cy="2658248"/>
          </a:xfrm>
          <a:prstGeom prst="rect">
            <a:avLst/>
          </a:prstGeom>
        </p:spPr>
      </p:pic>
      <p:pic>
        <p:nvPicPr>
          <p:cNvPr id="7" name="Picture 6">
            <a:extLst>
              <a:ext uri="{FF2B5EF4-FFF2-40B4-BE49-F238E27FC236}">
                <a16:creationId xmlns:a16="http://schemas.microsoft.com/office/drawing/2014/main" id="{79C1E51E-FBE9-1DBB-BE1F-9A7C225855EE}"/>
              </a:ext>
            </a:extLst>
          </p:cNvPr>
          <p:cNvPicPr>
            <a:picLocks noChangeAspect="1"/>
          </p:cNvPicPr>
          <p:nvPr/>
        </p:nvPicPr>
        <p:blipFill>
          <a:blip r:embed="rId9"/>
          <a:stretch>
            <a:fillRect/>
          </a:stretch>
        </p:blipFill>
        <p:spPr>
          <a:xfrm>
            <a:off x="6901249" y="1118930"/>
            <a:ext cx="2158314" cy="2663654"/>
          </a:xfrm>
          <a:prstGeom prst="rect">
            <a:avLst/>
          </a:prstGeom>
        </p:spPr>
      </p:pic>
      <p:pic>
        <p:nvPicPr>
          <p:cNvPr id="9" name="Picture 8">
            <a:extLst>
              <a:ext uri="{FF2B5EF4-FFF2-40B4-BE49-F238E27FC236}">
                <a16:creationId xmlns:a16="http://schemas.microsoft.com/office/drawing/2014/main" id="{C1A3A3FA-A8B2-978F-FB4A-E959D1041E62}"/>
              </a:ext>
            </a:extLst>
          </p:cNvPr>
          <p:cNvPicPr>
            <a:picLocks noChangeAspect="1"/>
          </p:cNvPicPr>
          <p:nvPr/>
        </p:nvPicPr>
        <p:blipFill>
          <a:blip r:embed="rId10"/>
          <a:stretch>
            <a:fillRect/>
          </a:stretch>
        </p:blipFill>
        <p:spPr>
          <a:xfrm>
            <a:off x="8140399" y="3918249"/>
            <a:ext cx="3376742" cy="2574067"/>
          </a:xfrm>
          <a:prstGeom prst="rect">
            <a:avLst/>
          </a:prstGeom>
        </p:spPr>
      </p:pic>
    </p:spTree>
    <p:extLst>
      <p:ext uri="{BB962C8B-B14F-4D97-AF65-F5344CB8AC3E}">
        <p14:creationId xmlns:p14="http://schemas.microsoft.com/office/powerpoint/2010/main" val="1009521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17D96-5C84-CDF9-1C13-38D10E51E8F0}"/>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33585E63-DFF9-281B-5759-EDD7D3FC988B}"/>
              </a:ext>
            </a:extLst>
          </p:cNvPr>
          <p:cNvSpPr/>
          <p:nvPr/>
        </p:nvSpPr>
        <p:spPr>
          <a:xfrm>
            <a:off x="5880517" y="1332028"/>
            <a:ext cx="5552423" cy="4572425"/>
          </a:xfrm>
          <a:prstGeom prst="rect">
            <a:avLst/>
          </a:prstGeom>
          <a:solidFill>
            <a:srgbClr val="F8F0DD"/>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52000" rIns="288000" bIns="45720" rtlCol="0" anchor="t" anchorCtr="0"/>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Bef>
                <a:spcPts val="1200"/>
              </a:spcBef>
            </a:pPr>
            <a:r>
              <a:rPr lang="nb-NO" sz="2000" b="1" dirty="0">
                <a:solidFill>
                  <a:schemeClr val="tx1"/>
                </a:solidFill>
                <a:latin typeface="Arial"/>
                <a:cs typeface="Arial"/>
              </a:rPr>
              <a:t>Holdningsskapende tiltak:</a:t>
            </a: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r>
              <a:rPr lang="nb-NO" sz="1700" dirty="0">
                <a:solidFill>
                  <a:schemeClr val="tx1"/>
                </a:solidFill>
                <a:latin typeface="Arial"/>
                <a:cs typeface="Arial"/>
              </a:rPr>
              <a:t>Trafikkvakter foreldredrevet i vinterhalvåret</a:t>
            </a:r>
            <a:endParaRPr lang="nb-NO" sz="1700" dirty="0">
              <a:solidFill>
                <a:schemeClr val="tx1"/>
              </a:solidFill>
              <a:latin typeface="Arial" panose="020B0604020202020204" pitchFamily="34" charset="0"/>
              <a:cs typeface="Arial" panose="020B0604020202020204" pitchFamily="34" charset="0"/>
            </a:endParaRP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r>
              <a:rPr lang="nb-NO" sz="1700" dirty="0">
                <a:solidFill>
                  <a:schemeClr val="tx1"/>
                </a:solidFill>
                <a:latin typeface="Arial"/>
                <a:cs typeface="Arial"/>
              </a:rPr>
              <a:t>Informasjon på foreldremøter</a:t>
            </a:r>
          </a:p>
          <a:p>
            <a:pPr marL="744855" lvl="1" indent="-287655">
              <a:spcBef>
                <a:spcPts val="1800"/>
              </a:spcBef>
              <a:spcAft>
                <a:spcPts val="300"/>
              </a:spcAft>
              <a:buSzPct val="120000"/>
              <a:buFont typeface="Courier New"/>
              <a:buChar char="o"/>
            </a:pPr>
            <a:r>
              <a:rPr lang="nb-NO" sz="1700" dirty="0">
                <a:solidFill>
                  <a:schemeClr val="tx1"/>
                </a:solidFill>
                <a:latin typeface="Arial"/>
                <a:cs typeface="Arial"/>
              </a:rPr>
              <a:t>Unngå unødig kjøring til skolen! Elevene bør gå eller sykle som hovedregel. </a:t>
            </a:r>
          </a:p>
          <a:p>
            <a:pPr marL="744855" lvl="1" indent="-287655">
              <a:spcBef>
                <a:spcPts val="1800"/>
              </a:spcBef>
              <a:spcAft>
                <a:spcPts val="300"/>
              </a:spcAft>
              <a:buSzPct val="120000"/>
              <a:buFont typeface="Courier New"/>
              <a:buChar char="o"/>
            </a:pPr>
            <a:r>
              <a:rPr lang="nb-NO" sz="1700">
                <a:solidFill>
                  <a:schemeClr val="tx1"/>
                </a:solidFill>
                <a:latin typeface="Arial"/>
                <a:cs typeface="Arial"/>
              </a:rPr>
              <a:t>Informasjon om hvor man kan slippe av elever</a:t>
            </a:r>
            <a:endParaRPr lang="nb-NO" sz="1700" dirty="0">
              <a:solidFill>
                <a:schemeClr val="tx1"/>
              </a:solidFill>
              <a:latin typeface="Arial"/>
              <a:cs typeface="Arial"/>
            </a:endParaRPr>
          </a:p>
          <a:p>
            <a:pPr marL="744855" lvl="1" indent="-287655">
              <a:spcBef>
                <a:spcPts val="1800"/>
              </a:spcBef>
              <a:spcAft>
                <a:spcPts val="300"/>
              </a:spcAft>
              <a:buSzPct val="120000"/>
              <a:buFont typeface="Courier New"/>
              <a:buChar char="o"/>
            </a:pPr>
            <a:r>
              <a:rPr lang="nb-NO" sz="1700" dirty="0">
                <a:solidFill>
                  <a:schemeClr val="tx1"/>
                </a:solidFill>
                <a:latin typeface="Arial"/>
                <a:cs typeface="Arial"/>
              </a:rPr>
              <a:t>Informasjon om hvor man </a:t>
            </a:r>
            <a:r>
              <a:rPr lang="nb-NO" sz="1700" u="sng" dirty="0">
                <a:solidFill>
                  <a:schemeClr val="tx1"/>
                </a:solidFill>
                <a:latin typeface="Arial"/>
                <a:cs typeface="Arial"/>
              </a:rPr>
              <a:t>skal</a:t>
            </a:r>
            <a:r>
              <a:rPr lang="nb-NO" sz="1700" dirty="0">
                <a:solidFill>
                  <a:schemeClr val="tx1"/>
                </a:solidFill>
                <a:latin typeface="Arial"/>
                <a:cs typeface="Arial"/>
              </a:rPr>
              <a:t> parkere dersom man skal følge eleven inn</a:t>
            </a: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r>
              <a:rPr lang="nb-NO" sz="1700" dirty="0">
                <a:solidFill>
                  <a:schemeClr val="tx1"/>
                </a:solidFill>
                <a:latin typeface="Arial"/>
                <a:cs typeface="Arial"/>
              </a:rPr>
              <a:t>Informasjon på nettsiden</a:t>
            </a:r>
            <a:endParaRPr lang="nb-NO" sz="1700" dirty="0">
              <a:solidFill>
                <a:schemeClr val="tx1"/>
              </a:solidFill>
              <a:latin typeface="Arial" panose="020B0604020202020204" pitchFamily="34" charset="0"/>
              <a:cs typeface="Arial" panose="020B0604020202020204" pitchFamily="34" charset="0"/>
            </a:endParaRP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endParaRPr lang="nb-NO" sz="1700" dirty="0">
              <a:solidFill>
                <a:srgbClr val="FF0000"/>
              </a:solidFill>
              <a:latin typeface="Arial" panose="020B0604020202020204" pitchFamily="34" charset="0"/>
              <a:cs typeface="Arial" panose="020B0604020202020204" pitchFamily="34" charset="0"/>
            </a:endParaRPr>
          </a:p>
          <a:p>
            <a:pPr>
              <a:spcAft>
                <a:spcPts val="200"/>
              </a:spcAft>
            </a:pPr>
            <a:endParaRPr lang="nb-NO" sz="2000">
              <a:solidFill>
                <a:srgbClr val="000000"/>
              </a:solidFill>
              <a:latin typeface="Arial" panose="020B0604020202020204" pitchFamily="34" charset="0"/>
              <a:ea typeface="+mn-lt"/>
              <a:cs typeface="Arial" panose="020B0604020202020204" pitchFamily="34" charset="0"/>
            </a:endParaRPr>
          </a:p>
          <a:p>
            <a:pPr algn="ctr"/>
            <a:endParaRPr lang="nb-NO">
              <a:latin typeface="Arial" panose="020B0604020202020204" pitchFamily="34" charset="0"/>
            </a:endParaRPr>
          </a:p>
        </p:txBody>
      </p:sp>
      <p:pic>
        <p:nvPicPr>
          <p:cNvPr id="6146" name="Picture 2" descr="Et bilde som inneholder klær, person, sko, smil&#10;&#10;KI-generert innhold kan være feil.">
            <a:extLst>
              <a:ext uri="{FF2B5EF4-FFF2-40B4-BE49-F238E27FC236}">
                <a16:creationId xmlns:a16="http://schemas.microsoft.com/office/drawing/2014/main" id="{3EAF7285-DAFA-F967-8DFE-CDA319723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512" y="1567289"/>
            <a:ext cx="4295775" cy="41529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5CD80868-2C4E-3556-F9FD-14874DDE977D}"/>
              </a:ext>
            </a:extLst>
          </p:cNvPr>
          <p:cNvSpPr txBox="1"/>
          <p:nvPr/>
        </p:nvSpPr>
        <p:spPr>
          <a:xfrm>
            <a:off x="2330682" y="5044490"/>
            <a:ext cx="137381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000">
                <a:solidFill>
                  <a:schemeClr val="bg1"/>
                </a:solidFill>
                <a:latin typeface="Arial" panose="020B0604020202020204" pitchFamily="34" charset="0"/>
              </a:rPr>
              <a:t>Foto: Trygg Trafikk</a:t>
            </a:r>
          </a:p>
        </p:txBody>
      </p:sp>
      <p:cxnSp>
        <p:nvCxnSpPr>
          <p:cNvPr id="15" name="Rett linje 14">
            <a:extLst>
              <a:ext uri="{FF2B5EF4-FFF2-40B4-BE49-F238E27FC236}">
                <a16:creationId xmlns:a16="http://schemas.microsoft.com/office/drawing/2014/main" id="{9A42CC11-8F58-B14D-7C7B-C7647EC52946}"/>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itle 7">
            <a:extLst>
              <a:ext uri="{FF2B5EF4-FFF2-40B4-BE49-F238E27FC236}">
                <a16:creationId xmlns:a16="http://schemas.microsoft.com/office/drawing/2014/main" id="{1F21BBB2-2603-EBD6-7CA1-CD857A98CECF}"/>
              </a:ext>
            </a:extLst>
          </p:cNvPr>
          <p:cNvSpPr txBox="1">
            <a:spLocks/>
          </p:cNvSpPr>
          <p:nvPr/>
        </p:nvSpPr>
        <p:spPr>
          <a:xfrm>
            <a:off x="616262" y="322545"/>
            <a:ext cx="10801349" cy="804957"/>
          </a:xfrm>
          <a:prstGeom prst="rect">
            <a:avLst/>
          </a:prstGeom>
        </p:spPr>
        <p:txBody>
          <a:bodyPr anchor="ctr">
            <a:normAutofit/>
          </a:bodyPr>
          <a:lstStyle>
            <a:lvl1pPr algn="l" defTabSz="914400" rtl="0" eaLnBrk="1" latinLnBrk="0" hangingPunct="1">
              <a:lnSpc>
                <a:spcPct val="100000"/>
              </a:lnSpc>
              <a:spcBef>
                <a:spcPct val="0"/>
              </a:spcBef>
              <a:buNone/>
              <a:defRPr sz="3200" b="0" i="0" kern="1200">
                <a:solidFill>
                  <a:schemeClr val="tx1"/>
                </a:solidFill>
                <a:latin typeface="Arial" panose="020B0604020202020204" pitchFamily="34" charset="0"/>
                <a:ea typeface="+mj-ea"/>
                <a:cs typeface="+mj-cs"/>
              </a:defRPr>
            </a:lvl1pPr>
          </a:lstStyle>
          <a:p>
            <a:r>
              <a:rPr lang="nb-NO" sz="3000" b="1"/>
              <a:t>Hvordan</a:t>
            </a:r>
            <a:r>
              <a:rPr lang="nb-NO" sz="3000"/>
              <a:t> jobber vi med Hjertesone?</a:t>
            </a:r>
            <a:endParaRPr lang="nb-NO"/>
          </a:p>
        </p:txBody>
      </p:sp>
    </p:spTree>
    <p:extLst>
      <p:ext uri="{BB962C8B-B14F-4D97-AF65-F5344CB8AC3E}">
        <p14:creationId xmlns:p14="http://schemas.microsoft.com/office/powerpoint/2010/main" val="356274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4EEA468-147E-EA68-13AD-97923D18DCA8}"/>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0B0AB0BB-ACD7-6EF3-5CD7-907AC39DA3D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0B0AB0BB-ACD7-6EF3-5CD7-907AC39DA3D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E85B80C7-6730-5993-9DA0-92DED4E138DA}"/>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B5A0A1AE-2A37-A5A7-4AF7-61FCD7A9C9F6}"/>
              </a:ext>
            </a:extLst>
          </p:cNvPr>
          <p:cNvSpPr/>
          <p:nvPr/>
        </p:nvSpPr>
        <p:spPr>
          <a:xfrm>
            <a:off x="684291" y="1469890"/>
            <a:ext cx="2830049" cy="46299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144000" rtlCol="0" anchor="t" anchorCtr="0"/>
          <a:lstStyle/>
          <a:p>
            <a:pPr>
              <a:buSzPct val="120000"/>
              <a:buBlip>
                <a:blip>
                  <a:extLst>
                    <a:ext uri="{96DAC541-7B7A-43D3-8B79-37D633B846F1}">
                      <asvg:svgBlip xmlns:asvg="http://schemas.microsoft.com/office/drawing/2016/SVG/main" r:embed="rId7"/>
                    </a:ext>
                  </a:extLst>
                </a:blip>
              </a:buBlip>
            </a:pPr>
            <a:r>
              <a:rPr lang="nb-NO" dirty="0">
                <a:solidFill>
                  <a:schemeClr val="tx1"/>
                </a:solidFill>
                <a:latin typeface="Times New Roman"/>
                <a:cs typeface="Times New Roman"/>
              </a:rPr>
              <a:t>Spre trafikken.</a:t>
            </a:r>
          </a:p>
          <a:p>
            <a:pPr>
              <a:buSzPct val="120000"/>
              <a:buBlip>
                <a:blip>
                  <a:extLst>
                    <a:ext uri="{96DAC541-7B7A-43D3-8B79-37D633B846F1}">
                      <asvg:svgBlip xmlns:asvg="http://schemas.microsoft.com/office/drawing/2016/SVG/main" r:embed="rId7"/>
                    </a:ext>
                  </a:extLst>
                </a:blip>
              </a:buBlip>
            </a:pPr>
            <a:endParaRPr lang="nb-NO" dirty="0">
              <a:solidFill>
                <a:schemeClr val="tx1"/>
              </a:solidFill>
              <a:latin typeface="Times New Roman"/>
              <a:cs typeface="Times New Roman"/>
            </a:endParaRPr>
          </a:p>
          <a:p>
            <a:pPr>
              <a:buSzPct val="120000"/>
              <a:buBlip>
                <a:blip>
                  <a:extLst>
                    <a:ext uri="{96DAC541-7B7A-43D3-8B79-37D633B846F1}">
                      <asvg:svgBlip xmlns:asvg="http://schemas.microsoft.com/office/drawing/2016/SVG/main" r:embed="rId7"/>
                    </a:ext>
                  </a:extLst>
                </a:blip>
              </a:buBlip>
            </a:pPr>
            <a:r>
              <a:rPr lang="nb-NO" b="1" dirty="0">
                <a:solidFill>
                  <a:srgbClr val="0070C0"/>
                </a:solidFill>
                <a:latin typeface="Times New Roman"/>
                <a:cs typeface="Times New Roman"/>
              </a:rPr>
              <a:t>Blå streker: kantstopp med snuplass i Jarbakken</a:t>
            </a:r>
          </a:p>
          <a:p>
            <a:pPr>
              <a:buSzPct val="120000"/>
              <a:buBlip>
                <a:blip>
                  <a:extLst>
                    <a:ext uri="{96DAC541-7B7A-43D3-8B79-37D633B846F1}">
                      <asvg:svgBlip xmlns:asvg="http://schemas.microsoft.com/office/drawing/2016/SVG/main" r:embed="rId7"/>
                    </a:ext>
                  </a:extLst>
                </a:blip>
              </a:buBlip>
            </a:pPr>
            <a:endParaRPr lang="nb-NO" b="1" dirty="0">
              <a:solidFill>
                <a:srgbClr val="0070C0"/>
              </a:solidFill>
              <a:latin typeface="Times New Roman"/>
              <a:cs typeface="Times New Roman"/>
            </a:endParaRPr>
          </a:p>
          <a:p>
            <a:pPr>
              <a:buSzPct val="120000"/>
              <a:buBlip>
                <a:blip>
                  <a:extLst>
                    <a:ext uri="{96DAC541-7B7A-43D3-8B79-37D633B846F1}">
                      <asvg:svgBlip xmlns:asvg="http://schemas.microsoft.com/office/drawing/2016/SVG/main" r:embed="rId7"/>
                    </a:ext>
                  </a:extLst>
                </a:blip>
              </a:buBlip>
            </a:pPr>
            <a:r>
              <a:rPr lang="nb-NO" b="1" dirty="0">
                <a:solidFill>
                  <a:srgbClr val="0070C0"/>
                </a:solidFill>
                <a:latin typeface="Times New Roman"/>
                <a:cs typeface="Times New Roman"/>
              </a:rPr>
              <a:t>Ikke kjør ned hovedporten. (Det er ikke fortau her.)</a:t>
            </a:r>
            <a:endParaRPr lang="nb-NO" dirty="0">
              <a:solidFill>
                <a:srgbClr val="000000"/>
              </a:solidFill>
              <a:latin typeface="Times New Roman"/>
              <a:cs typeface="Times New Roman"/>
            </a:endParaRPr>
          </a:p>
          <a:p>
            <a:pPr>
              <a:buSzPct val="120000"/>
              <a:buBlip>
                <a:blip>
                  <a:extLst>
                    <a:ext uri="{96DAC541-7B7A-43D3-8B79-37D633B846F1}">
                      <asvg:svgBlip xmlns:asvg="http://schemas.microsoft.com/office/drawing/2016/SVG/main" r:embed="rId7"/>
                    </a:ext>
                  </a:extLst>
                </a:blip>
              </a:buBlip>
            </a:pPr>
            <a:endParaRPr lang="nb-NO" b="1" dirty="0">
              <a:solidFill>
                <a:srgbClr val="0070C0"/>
              </a:solidFill>
              <a:latin typeface="Times New Roman"/>
              <a:cs typeface="Times New Roman"/>
            </a:endParaRPr>
          </a:p>
          <a:p>
            <a:pPr>
              <a:buSzPct val="120000"/>
              <a:buBlip>
                <a:blip>
                  <a:extLst>
                    <a:ext uri="{96DAC541-7B7A-43D3-8B79-37D633B846F1}">
                      <asvg:svgBlip xmlns:asvg="http://schemas.microsoft.com/office/drawing/2016/SVG/main" r:embed="rId7"/>
                    </a:ext>
                  </a:extLst>
                </a:blip>
              </a:buBlip>
            </a:pPr>
            <a:r>
              <a:rPr lang="nb-NO" b="1" dirty="0">
                <a:solidFill>
                  <a:srgbClr val="0070C0"/>
                </a:solidFill>
                <a:latin typeface="Times New Roman"/>
                <a:cs typeface="Times New Roman"/>
              </a:rPr>
              <a:t>Kantstopp med snuplass i Landingsveien</a:t>
            </a:r>
            <a:endParaRPr lang="nb-NO">
              <a:solidFill>
                <a:srgbClr val="000000"/>
              </a:solidFill>
              <a:latin typeface="Times New Roman"/>
              <a:cs typeface="Times New Roman"/>
            </a:endParaRPr>
          </a:p>
          <a:p>
            <a:pPr>
              <a:buSzPct val="120000"/>
              <a:buChar char="•"/>
            </a:pPr>
            <a:endParaRPr lang="nb-NO" dirty="0">
              <a:solidFill>
                <a:srgbClr val="000000"/>
              </a:solidFill>
              <a:latin typeface="Times New Roman"/>
              <a:cs typeface="Times New Roman"/>
            </a:endParaRPr>
          </a:p>
          <a:p>
            <a:pPr>
              <a:buSzPct val="120000"/>
              <a:buChar char="•"/>
            </a:pPr>
            <a:r>
              <a:rPr lang="nb-NO" b="1" dirty="0">
                <a:solidFill>
                  <a:srgbClr val="FF0000"/>
                </a:solidFill>
                <a:latin typeface="Times New Roman"/>
                <a:cs typeface="Times New Roman"/>
              </a:rPr>
              <a:t>Parkering: rød sirkel</a:t>
            </a:r>
          </a:p>
          <a:p>
            <a:pPr marL="287655" indent="-287655">
              <a:spcBef>
                <a:spcPts val="1800"/>
              </a:spcBef>
              <a:buSzPct val="120000"/>
              <a:buChar char="•"/>
            </a:pPr>
            <a:endParaRPr lang="nb-NO" dirty="0">
              <a:solidFill>
                <a:srgbClr val="000000"/>
              </a:solidFill>
              <a:latin typeface="Arial" panose="020B0604020202020204" pitchFamily="34" charset="0"/>
              <a:cs typeface="Times New Roman"/>
            </a:endParaRPr>
          </a:p>
          <a:p>
            <a:endParaRPr lang="nb-NO">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30D0D76A-698C-26CB-E291-78585802E2FF}"/>
              </a:ext>
            </a:extLst>
          </p:cNvPr>
          <p:cNvSpPr>
            <a:spLocks noGrp="1"/>
          </p:cNvSpPr>
          <p:nvPr>
            <p:ph type="title"/>
          </p:nvPr>
        </p:nvSpPr>
        <p:spPr>
          <a:xfrm>
            <a:off x="705162" y="322545"/>
            <a:ext cx="10801349" cy="804957"/>
          </a:xfrm>
        </p:spPr>
        <p:txBody>
          <a:bodyPr anchor="ctr">
            <a:normAutofit/>
          </a:bodyPr>
          <a:lstStyle/>
          <a:p>
            <a:r>
              <a:rPr lang="nb-NO" sz="3000" b="1" dirty="0"/>
              <a:t>Hvor skal jeg slippe av eleven ? </a:t>
            </a:r>
            <a:endParaRPr lang="nb-NO" sz="3000" dirty="0"/>
          </a:p>
        </p:txBody>
      </p:sp>
      <p:sp>
        <p:nvSpPr>
          <p:cNvPr id="3" name="Slide Number Placeholder 2">
            <a:extLst>
              <a:ext uri="{FF2B5EF4-FFF2-40B4-BE49-F238E27FC236}">
                <a16:creationId xmlns:a16="http://schemas.microsoft.com/office/drawing/2014/main" id="{4D93B4A9-9DA8-21AB-42BE-F226FFCEAA59}"/>
              </a:ext>
            </a:extLst>
          </p:cNvPr>
          <p:cNvSpPr>
            <a:spLocks noGrp="1"/>
          </p:cNvSpPr>
          <p:nvPr>
            <p:ph type="sldNum" sz="quarter" idx="12"/>
          </p:nvPr>
        </p:nvSpPr>
        <p:spPr/>
        <p:txBody>
          <a:bodyPr/>
          <a:lstStyle/>
          <a:p>
            <a:fld id="{8ACEFDFC-287E-0A4D-81A7-6CC8C070690D}" type="slidenum">
              <a:rPr lang="nb-NO" smtClean="0"/>
              <a:t>8</a:t>
            </a:fld>
            <a:endParaRPr lang="nb-NO"/>
          </a:p>
        </p:txBody>
      </p:sp>
      <p:cxnSp>
        <p:nvCxnSpPr>
          <p:cNvPr id="5" name="Rett linje 4">
            <a:extLst>
              <a:ext uri="{FF2B5EF4-FFF2-40B4-BE49-F238E27FC236}">
                <a16:creationId xmlns:a16="http://schemas.microsoft.com/office/drawing/2014/main" id="{D97BFA75-2ADC-C80F-A549-A35187CEB525}"/>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FDD3AEB-2144-A0BD-2866-D34F498BAC8C}"/>
              </a:ext>
            </a:extLst>
          </p:cNvPr>
          <p:cNvPicPr>
            <a:picLocks noChangeAspect="1"/>
          </p:cNvPicPr>
          <p:nvPr/>
        </p:nvPicPr>
        <p:blipFill>
          <a:blip r:embed="rId8"/>
          <a:stretch>
            <a:fillRect/>
          </a:stretch>
        </p:blipFill>
        <p:spPr>
          <a:xfrm>
            <a:off x="3936072" y="1129162"/>
            <a:ext cx="7419975" cy="4981575"/>
          </a:xfrm>
          <a:prstGeom prst="rect">
            <a:avLst/>
          </a:prstGeom>
        </p:spPr>
      </p:pic>
    </p:spTree>
    <p:extLst>
      <p:ext uri="{BB962C8B-B14F-4D97-AF65-F5344CB8AC3E}">
        <p14:creationId xmlns:p14="http://schemas.microsoft.com/office/powerpoint/2010/main" val="2279187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87D0E-1CB3-FAED-F0D8-FFB2D52DE80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520770C-D53A-25C3-D1FF-66D46C8668D2}"/>
              </a:ext>
            </a:extLst>
          </p:cNvPr>
          <p:cNvPicPr>
            <a:picLocks noChangeAspect="1"/>
          </p:cNvPicPr>
          <p:nvPr/>
        </p:nvPicPr>
        <p:blipFill>
          <a:blip r:embed="rId5"/>
          <a:stretch>
            <a:fillRect/>
          </a:stretch>
        </p:blipFill>
        <p:spPr>
          <a:xfrm>
            <a:off x="4495800" y="1243013"/>
            <a:ext cx="6819900" cy="4733925"/>
          </a:xfrm>
          <a:prstGeom prst="rect">
            <a:avLst/>
          </a:prstGeom>
        </p:spPr>
      </p:pic>
      <p:pic>
        <p:nvPicPr>
          <p:cNvPr id="19" name="Picture 18">
            <a:extLst>
              <a:ext uri="{FF2B5EF4-FFF2-40B4-BE49-F238E27FC236}">
                <a16:creationId xmlns:a16="http://schemas.microsoft.com/office/drawing/2014/main" id="{68A445D5-0669-5469-2495-32887C69B014}"/>
              </a:ext>
            </a:extLst>
          </p:cNvPr>
          <p:cNvPicPr>
            <a:picLocks noChangeAspect="1"/>
          </p:cNvPicPr>
          <p:nvPr/>
        </p:nvPicPr>
        <p:blipFill>
          <a:blip r:embed="rId6"/>
          <a:stretch>
            <a:fillRect/>
          </a:stretch>
        </p:blipFill>
        <p:spPr>
          <a:xfrm>
            <a:off x="7286625" y="2967038"/>
            <a:ext cx="438150" cy="466725"/>
          </a:xfrm>
          <a:prstGeom prst="rect">
            <a:avLst/>
          </a:prstGeom>
        </p:spPr>
      </p:pic>
      <p:graphicFrame>
        <p:nvGraphicFramePr>
          <p:cNvPr id="10" name="Object 9" hidden="1">
            <a:extLst>
              <a:ext uri="{FF2B5EF4-FFF2-40B4-BE49-F238E27FC236}">
                <a16:creationId xmlns:a16="http://schemas.microsoft.com/office/drawing/2014/main" id="{FED329DE-4443-F035-8326-0F94213DEB6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73" imgH="473" progId="TCLayout.ActiveDocument.1">
                  <p:embed/>
                </p:oleObj>
              </mc:Choice>
              <mc:Fallback>
                <p:oleObj name="think-cell Slide" r:id="rId7" imgW="473" imgH="473" progId="TCLayout.ActiveDocument.1">
                  <p:embed/>
                  <p:pic>
                    <p:nvPicPr>
                      <p:cNvPr id="10" name="Object 9" hidden="1">
                        <a:extLst>
                          <a:ext uri="{FF2B5EF4-FFF2-40B4-BE49-F238E27FC236}">
                            <a16:creationId xmlns:a16="http://schemas.microsoft.com/office/drawing/2014/main" id="{0B0AB0BB-ACD7-6EF3-5CD7-907AC39DA3D4}"/>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8413CD5E-5587-6D85-1BB1-01DF72052912}"/>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F476216A-556F-425E-450C-DEE6262BA193}"/>
              </a:ext>
            </a:extLst>
          </p:cNvPr>
          <p:cNvSpPr/>
          <p:nvPr/>
        </p:nvSpPr>
        <p:spPr>
          <a:xfrm>
            <a:off x="589041" y="1126990"/>
            <a:ext cx="3363449" cy="48490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144000" rtlCol="0" anchor="t" anchorCtr="0"/>
          <a:lstStyle/>
          <a:p>
            <a:pPr>
              <a:buSzPct val="120000"/>
              <a:buBlip>
                <a:blip>
                  <a:extLst>
                    <a:ext uri="{96DAC541-7B7A-43D3-8B79-37D633B846F1}">
                      <asvg:svgBlip xmlns:asvg="http://schemas.microsoft.com/office/drawing/2016/SVG/main" r:embed="rId9"/>
                    </a:ext>
                  </a:extLst>
                </a:blip>
              </a:buBlip>
            </a:pPr>
            <a:r>
              <a:rPr lang="nb-NO" b="1" u="sng" dirty="0">
                <a:solidFill>
                  <a:srgbClr val="0070C0"/>
                </a:solidFill>
                <a:latin typeface="Times New Roman"/>
                <a:cs typeface="Times New Roman"/>
              </a:rPr>
              <a:t>Storskolen:</a:t>
            </a:r>
            <a:r>
              <a:rPr lang="nb-NO" b="1" dirty="0">
                <a:solidFill>
                  <a:srgbClr val="0070C0"/>
                </a:solidFill>
                <a:latin typeface="Times New Roman"/>
                <a:cs typeface="Times New Roman"/>
              </a:rPr>
              <a:t> Kantstopp Jarbakken, ved Voksenhallen, med snuplass </a:t>
            </a:r>
          </a:p>
          <a:p>
            <a:pPr>
              <a:buSzPct val="120000"/>
              <a:buBlip>
                <a:blip>
                  <a:extLst>
                    <a:ext uri="{96DAC541-7B7A-43D3-8B79-37D633B846F1}">
                      <asvg:svgBlip xmlns:asvg="http://schemas.microsoft.com/office/drawing/2016/SVG/main" r:embed="rId9"/>
                    </a:ext>
                  </a:extLst>
                </a:blip>
              </a:buBlip>
            </a:pPr>
            <a:endParaRPr lang="nb-NO" b="1" dirty="0">
              <a:solidFill>
                <a:srgbClr val="0070C0"/>
              </a:solidFill>
              <a:latin typeface="Times New Roman"/>
              <a:cs typeface="Times New Roman"/>
            </a:endParaRPr>
          </a:p>
          <a:p>
            <a:pPr>
              <a:buSzPct val="120000"/>
              <a:buBlip>
                <a:blip>
                  <a:extLst>
                    <a:ext uri="{96DAC541-7B7A-43D3-8B79-37D633B846F1}">
                      <asvg:svgBlip xmlns:asvg="http://schemas.microsoft.com/office/drawing/2016/SVG/main" r:embed="rId9"/>
                    </a:ext>
                  </a:extLst>
                </a:blip>
              </a:buBlip>
            </a:pPr>
            <a:r>
              <a:rPr lang="nb-NO" b="1" u="sng" dirty="0">
                <a:solidFill>
                  <a:srgbClr val="0070C0"/>
                </a:solidFill>
                <a:latin typeface="Times New Roman"/>
                <a:cs typeface="Times New Roman"/>
              </a:rPr>
              <a:t>Småskolen:</a:t>
            </a:r>
            <a:r>
              <a:rPr lang="nb-NO" b="1" dirty="0">
                <a:solidFill>
                  <a:srgbClr val="0070C0"/>
                </a:solidFill>
                <a:latin typeface="Times New Roman"/>
                <a:cs typeface="Times New Roman"/>
              </a:rPr>
              <a:t> Kantstopp Landingsveien med snuplass</a:t>
            </a:r>
            <a:endParaRPr lang="nb-NO" dirty="0">
              <a:solidFill>
                <a:srgbClr val="000000"/>
              </a:solidFill>
              <a:latin typeface="Times New Roman"/>
              <a:cs typeface="Times New Roman"/>
            </a:endParaRPr>
          </a:p>
          <a:p>
            <a:pPr>
              <a:buSzPct val="120000"/>
              <a:buBlip>
                <a:blip>
                  <a:extLst>
                    <a:ext uri="{96DAC541-7B7A-43D3-8B79-37D633B846F1}">
                      <asvg:svgBlip xmlns:asvg="http://schemas.microsoft.com/office/drawing/2016/SVG/main" r:embed="rId9"/>
                    </a:ext>
                  </a:extLst>
                </a:blip>
              </a:buBlip>
            </a:pPr>
            <a:endParaRPr lang="nb-NO">
              <a:solidFill>
                <a:srgbClr val="000000"/>
              </a:solidFill>
              <a:latin typeface="Times New Roman"/>
              <a:cs typeface="Times New Roman"/>
            </a:endParaRPr>
          </a:p>
          <a:p>
            <a:pPr>
              <a:buSzPct val="120000"/>
              <a:buBlip>
                <a:blip>
                  <a:extLst>
                    <a:ext uri="{96DAC541-7B7A-43D3-8B79-37D633B846F1}">
                      <asvg:svgBlip xmlns:asvg="http://schemas.microsoft.com/office/drawing/2016/SVG/main" r:embed="rId9"/>
                    </a:ext>
                  </a:extLst>
                </a:blip>
              </a:buBlip>
            </a:pPr>
            <a:r>
              <a:rPr lang="nb-NO" b="1" dirty="0">
                <a:solidFill>
                  <a:srgbClr val="0070C0"/>
                </a:solidFill>
                <a:latin typeface="Times New Roman"/>
                <a:cs typeface="Times New Roman"/>
              </a:rPr>
              <a:t>Pluss </a:t>
            </a:r>
          </a:p>
          <a:p>
            <a:pPr>
              <a:buSzPct val="120000"/>
              <a:buBlip>
                <a:blip>
                  <a:extLst>
                    <a:ext uri="{96DAC541-7B7A-43D3-8B79-37D633B846F1}">
                      <asvg:svgBlip xmlns:asvg="http://schemas.microsoft.com/office/drawing/2016/SVG/main" r:embed="rId9"/>
                    </a:ext>
                  </a:extLst>
                </a:blip>
              </a:buBlip>
            </a:pPr>
            <a:endParaRPr lang="nb-NO" b="1" dirty="0">
              <a:solidFill>
                <a:srgbClr val="0070C0"/>
              </a:solidFill>
              <a:latin typeface="Times New Roman"/>
              <a:cs typeface="Times New Roman"/>
            </a:endParaRPr>
          </a:p>
          <a:p>
            <a:pPr>
              <a:buSzPct val="120000"/>
              <a:buBlip>
                <a:blip>
                  <a:extLst>
                    <a:ext uri="{96DAC541-7B7A-43D3-8B79-37D633B846F1}">
                      <asvg:svgBlip xmlns:asvg="http://schemas.microsoft.com/office/drawing/2016/SVG/main" r:embed="rId9"/>
                    </a:ext>
                  </a:extLst>
                </a:blip>
              </a:buBlip>
            </a:pPr>
            <a:r>
              <a:rPr lang="nb-NO" b="1" dirty="0">
                <a:solidFill>
                  <a:srgbClr val="0070C0"/>
                </a:solidFill>
                <a:latin typeface="Times New Roman"/>
                <a:cs typeface="Times New Roman"/>
              </a:rPr>
              <a:t>Parkering er bak hallen. </a:t>
            </a:r>
          </a:p>
          <a:p>
            <a:pPr>
              <a:buSzPct val="120000"/>
              <a:buBlip>
                <a:blip>
                  <a:extLst>
                    <a:ext uri="{96DAC541-7B7A-43D3-8B79-37D633B846F1}">
                      <asvg:svgBlip xmlns:asvg="http://schemas.microsoft.com/office/drawing/2016/SVG/main" r:embed="rId9"/>
                    </a:ext>
                  </a:extLst>
                </a:blip>
              </a:buBlip>
            </a:pPr>
            <a:endParaRPr lang="nb-NO" dirty="0">
              <a:solidFill>
                <a:srgbClr val="000000"/>
              </a:solidFill>
              <a:latin typeface="Times New Roman"/>
              <a:cs typeface="Times New Roman"/>
            </a:endParaRPr>
          </a:p>
          <a:p>
            <a:pPr marL="285750" indent="-285750">
              <a:buSzPct val="120000"/>
              <a:buFont typeface="Arial"/>
              <a:buChar char="•"/>
            </a:pPr>
            <a:r>
              <a:rPr lang="nb-NO" b="1" u="sng" dirty="0">
                <a:solidFill>
                  <a:srgbClr val="0070C0"/>
                </a:solidFill>
                <a:latin typeface="Times New Roman"/>
                <a:cs typeface="Times New Roman"/>
              </a:rPr>
              <a:t>Ikke</a:t>
            </a:r>
            <a:r>
              <a:rPr lang="nb-NO" b="1" dirty="0">
                <a:solidFill>
                  <a:srgbClr val="0070C0"/>
                </a:solidFill>
                <a:latin typeface="Times New Roman"/>
                <a:cs typeface="Times New Roman"/>
              </a:rPr>
              <a:t> ønskelig med kjøring ned Jarbakken til hovedporten da det ikke er fortau her. </a:t>
            </a:r>
            <a:endParaRPr lang="nb-NO" dirty="0">
              <a:solidFill>
                <a:srgbClr val="000000"/>
              </a:solidFill>
              <a:latin typeface="Times New Roman"/>
              <a:cs typeface="Times New Roman"/>
            </a:endParaRPr>
          </a:p>
          <a:p>
            <a:pPr>
              <a:buSzPct val="120000"/>
              <a:buChar char="•"/>
            </a:pPr>
            <a:endParaRPr lang="nb-NO" dirty="0">
              <a:solidFill>
                <a:srgbClr val="000000"/>
              </a:solidFill>
              <a:latin typeface="Times New Roman"/>
              <a:cs typeface="Times New Roman"/>
            </a:endParaRPr>
          </a:p>
          <a:p>
            <a:pPr>
              <a:buSzPct val="120000"/>
              <a:buChar char="•"/>
            </a:pPr>
            <a:endParaRPr lang="nb-NO" b="1" dirty="0">
              <a:solidFill>
                <a:srgbClr val="FF0000"/>
              </a:solidFill>
              <a:latin typeface="Times New Roman"/>
              <a:cs typeface="Times New Roman"/>
            </a:endParaRPr>
          </a:p>
          <a:p>
            <a:pPr marL="287655" indent="-287655">
              <a:spcBef>
                <a:spcPts val="1800"/>
              </a:spcBef>
              <a:buSzPct val="120000"/>
              <a:buChar char="•"/>
            </a:pPr>
            <a:endParaRPr lang="nb-NO" dirty="0">
              <a:solidFill>
                <a:srgbClr val="000000"/>
              </a:solidFill>
              <a:latin typeface="Arial" panose="020B0604020202020204" pitchFamily="34" charset="0"/>
              <a:cs typeface="Times New Roman"/>
            </a:endParaRPr>
          </a:p>
          <a:p>
            <a:endParaRPr lang="nb-NO">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71A94232-65E8-10CE-A299-4F6E5AAC49E9}"/>
              </a:ext>
            </a:extLst>
          </p:cNvPr>
          <p:cNvSpPr>
            <a:spLocks noGrp="1"/>
          </p:cNvSpPr>
          <p:nvPr>
            <p:ph type="title"/>
          </p:nvPr>
        </p:nvSpPr>
        <p:spPr>
          <a:xfrm>
            <a:off x="705162" y="322545"/>
            <a:ext cx="10801349" cy="804957"/>
          </a:xfrm>
        </p:spPr>
        <p:txBody>
          <a:bodyPr anchor="ctr">
            <a:normAutofit/>
          </a:bodyPr>
          <a:lstStyle/>
          <a:p>
            <a:r>
              <a:rPr lang="nb-NO" sz="3000" b="1" dirty="0"/>
              <a:t>Hvor skal jeg slippe av eleven ? </a:t>
            </a:r>
            <a:endParaRPr lang="nb-NO" sz="3000" dirty="0"/>
          </a:p>
        </p:txBody>
      </p:sp>
      <p:sp>
        <p:nvSpPr>
          <p:cNvPr id="3" name="Slide Number Placeholder 2">
            <a:extLst>
              <a:ext uri="{FF2B5EF4-FFF2-40B4-BE49-F238E27FC236}">
                <a16:creationId xmlns:a16="http://schemas.microsoft.com/office/drawing/2014/main" id="{336BBF66-438F-E974-1821-B4965869142A}"/>
              </a:ext>
            </a:extLst>
          </p:cNvPr>
          <p:cNvSpPr>
            <a:spLocks noGrp="1"/>
          </p:cNvSpPr>
          <p:nvPr>
            <p:ph type="sldNum" sz="quarter" idx="12"/>
          </p:nvPr>
        </p:nvSpPr>
        <p:spPr/>
        <p:txBody>
          <a:bodyPr/>
          <a:lstStyle/>
          <a:p>
            <a:fld id="{8ACEFDFC-287E-0A4D-81A7-6CC8C070690D}" type="slidenum">
              <a:rPr lang="nb-NO" smtClean="0"/>
              <a:t>9</a:t>
            </a:fld>
            <a:endParaRPr lang="nb-NO"/>
          </a:p>
        </p:txBody>
      </p:sp>
      <p:cxnSp>
        <p:nvCxnSpPr>
          <p:cNvPr id="5" name="Rett linje 4">
            <a:extLst>
              <a:ext uri="{FF2B5EF4-FFF2-40B4-BE49-F238E27FC236}">
                <a16:creationId xmlns:a16="http://schemas.microsoft.com/office/drawing/2014/main" id="{82B63B02-7EE6-0DAA-F5B5-840174309FCC}"/>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F6380ED4-6264-89A8-8E0B-04CC06869C08}"/>
              </a:ext>
            </a:extLst>
          </p:cNvPr>
          <p:cNvPicPr>
            <a:picLocks noChangeAspect="1"/>
          </p:cNvPicPr>
          <p:nvPr/>
        </p:nvPicPr>
        <p:blipFill>
          <a:blip r:embed="rId10"/>
          <a:stretch>
            <a:fillRect/>
          </a:stretch>
        </p:blipFill>
        <p:spPr>
          <a:xfrm>
            <a:off x="7253288" y="2405063"/>
            <a:ext cx="495300" cy="552450"/>
          </a:xfrm>
          <a:prstGeom prst="rect">
            <a:avLst/>
          </a:prstGeom>
        </p:spPr>
      </p:pic>
      <p:pic>
        <p:nvPicPr>
          <p:cNvPr id="15" name="Picture 14">
            <a:extLst>
              <a:ext uri="{FF2B5EF4-FFF2-40B4-BE49-F238E27FC236}">
                <a16:creationId xmlns:a16="http://schemas.microsoft.com/office/drawing/2014/main" id="{3EDF2B8A-1E0C-1F8B-BF0D-D8F240B6412F}"/>
              </a:ext>
            </a:extLst>
          </p:cNvPr>
          <p:cNvPicPr>
            <a:picLocks noChangeAspect="1"/>
          </p:cNvPicPr>
          <p:nvPr/>
        </p:nvPicPr>
        <p:blipFill>
          <a:blip r:embed="rId11"/>
          <a:stretch>
            <a:fillRect/>
          </a:stretch>
        </p:blipFill>
        <p:spPr>
          <a:xfrm flipH="1">
            <a:off x="8605838" y="3538538"/>
            <a:ext cx="228600" cy="200025"/>
          </a:xfrm>
          <a:prstGeom prst="rect">
            <a:avLst/>
          </a:prstGeom>
        </p:spPr>
      </p:pic>
      <p:pic>
        <p:nvPicPr>
          <p:cNvPr id="16" name="Picture 15">
            <a:extLst>
              <a:ext uri="{FF2B5EF4-FFF2-40B4-BE49-F238E27FC236}">
                <a16:creationId xmlns:a16="http://schemas.microsoft.com/office/drawing/2014/main" id="{E99BB090-17DC-BA77-E11E-CA8BF74E2B61}"/>
              </a:ext>
            </a:extLst>
          </p:cNvPr>
          <p:cNvPicPr>
            <a:picLocks noChangeAspect="1"/>
          </p:cNvPicPr>
          <p:nvPr/>
        </p:nvPicPr>
        <p:blipFill>
          <a:blip r:embed="rId6"/>
          <a:stretch>
            <a:fillRect/>
          </a:stretch>
        </p:blipFill>
        <p:spPr>
          <a:xfrm>
            <a:off x="6753225" y="5043488"/>
            <a:ext cx="333375" cy="447675"/>
          </a:xfrm>
          <a:prstGeom prst="rect">
            <a:avLst/>
          </a:prstGeom>
        </p:spPr>
      </p:pic>
      <p:pic>
        <p:nvPicPr>
          <p:cNvPr id="17" name="Picture 16">
            <a:extLst>
              <a:ext uri="{FF2B5EF4-FFF2-40B4-BE49-F238E27FC236}">
                <a16:creationId xmlns:a16="http://schemas.microsoft.com/office/drawing/2014/main" id="{4AB7AD95-984F-9C63-B68B-D8E98EFBFBE5}"/>
              </a:ext>
            </a:extLst>
          </p:cNvPr>
          <p:cNvPicPr>
            <a:picLocks noChangeAspect="1"/>
          </p:cNvPicPr>
          <p:nvPr/>
        </p:nvPicPr>
        <p:blipFill>
          <a:blip r:embed="rId6"/>
          <a:stretch>
            <a:fillRect/>
          </a:stretch>
        </p:blipFill>
        <p:spPr>
          <a:xfrm>
            <a:off x="3743325" y="1862138"/>
            <a:ext cx="1076325" cy="1333500"/>
          </a:xfrm>
          <a:prstGeom prst="rect">
            <a:avLst/>
          </a:prstGeom>
        </p:spPr>
      </p:pic>
      <p:pic>
        <p:nvPicPr>
          <p:cNvPr id="18" name="Picture 17">
            <a:extLst>
              <a:ext uri="{FF2B5EF4-FFF2-40B4-BE49-F238E27FC236}">
                <a16:creationId xmlns:a16="http://schemas.microsoft.com/office/drawing/2014/main" id="{A87A7B96-77FE-9D91-ABB6-7C4691D8B1EE}"/>
              </a:ext>
            </a:extLst>
          </p:cNvPr>
          <p:cNvPicPr>
            <a:picLocks noChangeAspect="1"/>
          </p:cNvPicPr>
          <p:nvPr/>
        </p:nvPicPr>
        <p:blipFill>
          <a:blip r:embed="rId6"/>
          <a:stretch>
            <a:fillRect/>
          </a:stretch>
        </p:blipFill>
        <p:spPr>
          <a:xfrm>
            <a:off x="8067675" y="3614738"/>
            <a:ext cx="371475" cy="447675"/>
          </a:xfrm>
          <a:prstGeom prst="rect">
            <a:avLst/>
          </a:prstGeom>
        </p:spPr>
      </p:pic>
      <p:sp>
        <p:nvSpPr>
          <p:cNvPr id="12" name="Plus Sign 11">
            <a:extLst>
              <a:ext uri="{FF2B5EF4-FFF2-40B4-BE49-F238E27FC236}">
                <a16:creationId xmlns:a16="http://schemas.microsoft.com/office/drawing/2014/main" id="{DD8CC126-5EE5-00FD-655C-F87F49B76DF4}"/>
              </a:ext>
            </a:extLst>
          </p:cNvPr>
          <p:cNvSpPr/>
          <p:nvPr/>
        </p:nvSpPr>
        <p:spPr>
          <a:xfrm>
            <a:off x="7324725" y="3190875"/>
            <a:ext cx="333375" cy="304800"/>
          </a:xfrm>
          <a:prstGeom prst="mathPlus">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Left 20">
            <a:extLst>
              <a:ext uri="{FF2B5EF4-FFF2-40B4-BE49-F238E27FC236}">
                <a16:creationId xmlns:a16="http://schemas.microsoft.com/office/drawing/2014/main" id="{9C56B3B0-C480-FF50-BAF8-CBCC40B60A4E}"/>
              </a:ext>
            </a:extLst>
          </p:cNvPr>
          <p:cNvSpPr/>
          <p:nvPr/>
        </p:nvSpPr>
        <p:spPr>
          <a:xfrm rot="2040000">
            <a:off x="8118067" y="2583553"/>
            <a:ext cx="978408" cy="198881"/>
          </a:xfrm>
          <a:prstGeom prst="leftArrow">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Left 21">
            <a:extLst>
              <a:ext uri="{FF2B5EF4-FFF2-40B4-BE49-F238E27FC236}">
                <a16:creationId xmlns:a16="http://schemas.microsoft.com/office/drawing/2014/main" id="{4D395521-BEC7-1B51-17C6-E379D9E56B17}"/>
              </a:ext>
            </a:extLst>
          </p:cNvPr>
          <p:cNvSpPr/>
          <p:nvPr/>
        </p:nvSpPr>
        <p:spPr>
          <a:xfrm rot="18840000">
            <a:off x="7653180" y="2713744"/>
            <a:ext cx="616458" cy="198881"/>
          </a:xfrm>
          <a:prstGeom prst="leftArrow">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lus Sign 22">
            <a:extLst>
              <a:ext uri="{FF2B5EF4-FFF2-40B4-BE49-F238E27FC236}">
                <a16:creationId xmlns:a16="http://schemas.microsoft.com/office/drawing/2014/main" id="{1396B33E-13B4-C790-5E3F-2DB87027DE1E}"/>
              </a:ext>
            </a:extLst>
          </p:cNvPr>
          <p:cNvSpPr/>
          <p:nvPr/>
        </p:nvSpPr>
        <p:spPr>
          <a:xfrm>
            <a:off x="1657349" y="3343275"/>
            <a:ext cx="333375" cy="304800"/>
          </a:xfrm>
          <a:prstGeom prst="mathPlus">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1291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2ECFEE0-069B-D87D-3F6C-C47BBB0E5350}"/>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3AB69EC-FE9D-B067-6D0E-AE6F3673AE9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33AB69EC-FE9D-B067-6D0E-AE6F3673AE9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5E8D4ED6-4BB9-BBA7-40C1-4F9BB7667239}"/>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8" name="Title 7">
            <a:extLst>
              <a:ext uri="{FF2B5EF4-FFF2-40B4-BE49-F238E27FC236}">
                <a16:creationId xmlns:a16="http://schemas.microsoft.com/office/drawing/2014/main" id="{8BDE3DCF-5521-2AAE-C25E-34701A87809F}"/>
              </a:ext>
            </a:extLst>
          </p:cNvPr>
          <p:cNvSpPr>
            <a:spLocks noGrp="1"/>
          </p:cNvSpPr>
          <p:nvPr>
            <p:ph type="title"/>
          </p:nvPr>
        </p:nvSpPr>
        <p:spPr>
          <a:xfrm>
            <a:off x="705162" y="322545"/>
            <a:ext cx="10801349" cy="804957"/>
          </a:xfrm>
        </p:spPr>
        <p:txBody>
          <a:bodyPr anchor="ctr">
            <a:normAutofit/>
          </a:bodyPr>
          <a:lstStyle/>
          <a:p>
            <a:r>
              <a:rPr lang="nb-NO" sz="3000" b="1"/>
              <a:t>Aktivitetsplan</a:t>
            </a:r>
            <a:r>
              <a:rPr lang="nb-NO" sz="3000"/>
              <a:t> for holdningsskapende tiltak</a:t>
            </a:r>
            <a:endParaRPr lang="en-US" sz="3000"/>
          </a:p>
        </p:txBody>
      </p:sp>
      <p:sp>
        <p:nvSpPr>
          <p:cNvPr id="3" name="Slide Number Placeholder 2">
            <a:extLst>
              <a:ext uri="{FF2B5EF4-FFF2-40B4-BE49-F238E27FC236}">
                <a16:creationId xmlns:a16="http://schemas.microsoft.com/office/drawing/2014/main" id="{3D89713B-FB61-6DFC-8DCE-944B8E49EE30}"/>
              </a:ext>
            </a:extLst>
          </p:cNvPr>
          <p:cNvSpPr>
            <a:spLocks noGrp="1"/>
          </p:cNvSpPr>
          <p:nvPr>
            <p:ph type="sldNum" sz="quarter" idx="12"/>
          </p:nvPr>
        </p:nvSpPr>
        <p:spPr/>
        <p:txBody>
          <a:bodyPr/>
          <a:lstStyle/>
          <a:p>
            <a:fld id="{8ACEFDFC-287E-0A4D-81A7-6CC8C070690D}" type="slidenum">
              <a:rPr lang="nb-NO" smtClean="0"/>
              <a:t>10</a:t>
            </a:fld>
            <a:endParaRPr lang="nb-NO"/>
          </a:p>
        </p:txBody>
      </p:sp>
      <p:cxnSp>
        <p:nvCxnSpPr>
          <p:cNvPr id="5" name="Rett linje 4">
            <a:extLst>
              <a:ext uri="{FF2B5EF4-FFF2-40B4-BE49-F238E27FC236}">
                <a16:creationId xmlns:a16="http://schemas.microsoft.com/office/drawing/2014/main" id="{26C508CD-2C04-F9D4-EEB5-796B945E63B1}"/>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 name="Tabell 6">
            <a:extLst>
              <a:ext uri="{FF2B5EF4-FFF2-40B4-BE49-F238E27FC236}">
                <a16:creationId xmlns:a16="http://schemas.microsoft.com/office/drawing/2014/main" id="{908DC68C-34FA-2733-CEFA-613C5918C359}"/>
              </a:ext>
            </a:extLst>
          </p:cNvPr>
          <p:cNvGraphicFramePr>
            <a:graphicFrameLocks noGrp="1"/>
          </p:cNvGraphicFramePr>
          <p:nvPr>
            <p:extLst>
              <p:ext uri="{D42A27DB-BD31-4B8C-83A1-F6EECF244321}">
                <p14:modId xmlns:p14="http://schemas.microsoft.com/office/powerpoint/2010/main" val="1180107840"/>
              </p:ext>
            </p:extLst>
          </p:nvPr>
        </p:nvGraphicFramePr>
        <p:xfrm>
          <a:off x="705162" y="1567131"/>
          <a:ext cx="10613714" cy="4363237"/>
        </p:xfrm>
        <a:graphic>
          <a:graphicData uri="http://schemas.openxmlformats.org/drawingml/2006/table">
            <a:tbl>
              <a:tblPr firstRow="1" bandRow="1">
                <a:tableStyleId>{5C22544A-7EE6-4342-B048-85BDC9FD1C3A}</a:tableStyleId>
              </a:tblPr>
              <a:tblGrid>
                <a:gridCol w="269147">
                  <a:extLst>
                    <a:ext uri="{9D8B030D-6E8A-4147-A177-3AD203B41FA5}">
                      <a16:colId xmlns:a16="http://schemas.microsoft.com/office/drawing/2014/main" val="906942964"/>
                    </a:ext>
                  </a:extLst>
                </a:gridCol>
                <a:gridCol w="1299188">
                  <a:extLst>
                    <a:ext uri="{9D8B030D-6E8A-4147-A177-3AD203B41FA5}">
                      <a16:colId xmlns:a16="http://schemas.microsoft.com/office/drawing/2014/main" val="2678113816"/>
                    </a:ext>
                  </a:extLst>
                </a:gridCol>
                <a:gridCol w="3439659">
                  <a:extLst>
                    <a:ext uri="{9D8B030D-6E8A-4147-A177-3AD203B41FA5}">
                      <a16:colId xmlns:a16="http://schemas.microsoft.com/office/drawing/2014/main" val="1563257954"/>
                    </a:ext>
                  </a:extLst>
                </a:gridCol>
                <a:gridCol w="3298585">
                  <a:extLst>
                    <a:ext uri="{9D8B030D-6E8A-4147-A177-3AD203B41FA5}">
                      <a16:colId xmlns:a16="http://schemas.microsoft.com/office/drawing/2014/main" val="2622855557"/>
                    </a:ext>
                  </a:extLst>
                </a:gridCol>
                <a:gridCol w="1192698">
                  <a:extLst>
                    <a:ext uri="{9D8B030D-6E8A-4147-A177-3AD203B41FA5}">
                      <a16:colId xmlns:a16="http://schemas.microsoft.com/office/drawing/2014/main" val="2893421406"/>
                    </a:ext>
                  </a:extLst>
                </a:gridCol>
                <a:gridCol w="1114437">
                  <a:extLst>
                    <a:ext uri="{9D8B030D-6E8A-4147-A177-3AD203B41FA5}">
                      <a16:colId xmlns:a16="http://schemas.microsoft.com/office/drawing/2014/main" val="445918295"/>
                    </a:ext>
                  </a:extLst>
                </a:gridCol>
              </a:tblGrid>
              <a:tr h="887438">
                <a:tc>
                  <a:txBody>
                    <a:bodyPr/>
                    <a:lstStyle/>
                    <a:p>
                      <a:pPr algn="ctr"/>
                      <a:r>
                        <a:rPr lang="nb-NO" sz="1100">
                          <a:latin typeface="Arial" panose="020B0604020202020204" pitchFamily="34" charset="0"/>
                        </a:rPr>
                        <a:t>#</a:t>
                      </a:r>
                    </a:p>
                  </a:txBody>
                  <a:tcPr anchor="ctr"/>
                </a:tc>
                <a:tc>
                  <a:txBody>
                    <a:bodyPr/>
                    <a:lstStyle/>
                    <a:p>
                      <a:r>
                        <a:rPr lang="nb-NO" sz="1100">
                          <a:latin typeface="Arial" panose="020B0604020202020204" pitchFamily="34" charset="0"/>
                        </a:rPr>
                        <a:t>Periode</a:t>
                      </a:r>
                      <a:r>
                        <a:rPr lang="nb-NO" sz="1100" baseline="0"/>
                        <a:t> for gjennomføring</a:t>
                      </a:r>
                      <a:br>
                        <a:rPr lang="nb-NO" sz="1100" baseline="0"/>
                      </a:br>
                      <a:endParaRPr lang="nb-NO" sz="1100"/>
                    </a:p>
                  </a:txBody>
                  <a:tcPr anchor="ctr"/>
                </a:tc>
                <a:tc>
                  <a:txBody>
                    <a:bodyPr/>
                    <a:lstStyle/>
                    <a:p>
                      <a:pPr>
                        <a:buNone/>
                      </a:pPr>
                      <a:r>
                        <a:rPr lang="nb-NO" sz="1100">
                          <a:latin typeface="Arial" panose="020B0604020202020204" pitchFamily="34" charset="0"/>
                        </a:rPr>
                        <a:t>Aktiviteter</a:t>
                      </a:r>
                    </a:p>
                  </a:txBody>
                  <a:tcPr anchor="ctr"/>
                </a:tc>
                <a:tc>
                  <a:txBody>
                    <a:bodyPr/>
                    <a:lstStyle/>
                    <a:p>
                      <a:pPr>
                        <a:buNone/>
                      </a:pPr>
                      <a:r>
                        <a:rPr lang="nb-NO" sz="1100" baseline="0">
                          <a:solidFill>
                            <a:srgbClr val="FFFFFF"/>
                          </a:solidFill>
                          <a:latin typeface="Arial" panose="020B0604020202020204" pitchFamily="34" charset="0"/>
                        </a:rPr>
                        <a:t>Hvorfor? Hva løser vi? Hvilken nytte har tiltaket?</a:t>
                      </a:r>
                      <a:endParaRPr lang="nb-NO" sz="1100">
                        <a:solidFill>
                          <a:srgbClr val="FFFFFF"/>
                        </a:solidFill>
                      </a:endParaRPr>
                    </a:p>
                  </a:txBody>
                  <a:tcPr anchor="ctr"/>
                </a:tc>
                <a:tc>
                  <a:txBody>
                    <a:bodyPr/>
                    <a:lstStyle/>
                    <a:p>
                      <a:r>
                        <a:rPr lang="nb-NO" sz="1100">
                          <a:latin typeface="Arial" panose="020B0604020202020204" pitchFamily="34" charset="0"/>
                        </a:rPr>
                        <a:t>Ansvarlig</a:t>
                      </a:r>
                    </a:p>
                  </a:txBody>
                  <a:tcPr anchor="ctr"/>
                </a:tc>
                <a:tc>
                  <a:txBody>
                    <a:bodyPr/>
                    <a:lstStyle/>
                    <a:p>
                      <a:r>
                        <a:rPr lang="nb-NO" sz="1100">
                          <a:latin typeface="Arial" panose="020B0604020202020204" pitchFamily="34" charset="0"/>
                        </a:rPr>
                        <a:t>Status</a:t>
                      </a:r>
                    </a:p>
                  </a:txBody>
                  <a:tcPr anchor="ctr"/>
                </a:tc>
                <a:extLst>
                  <a:ext uri="{0D108BD9-81ED-4DB2-BD59-A6C34878D82A}">
                    <a16:rowId xmlns:a16="http://schemas.microsoft.com/office/drawing/2014/main" val="3251411365"/>
                  </a:ext>
                </a:extLst>
              </a:tr>
              <a:tr h="781791">
                <a:tc>
                  <a:txBody>
                    <a:bodyPr/>
                    <a:lstStyle/>
                    <a:p>
                      <a:pPr marL="0" indent="0" algn="ctr">
                        <a:buFont typeface="Arial" panose="020B0604020202020204" pitchFamily="34" charset="0"/>
                        <a:buNone/>
                      </a:pPr>
                      <a:r>
                        <a:rPr lang="nb-NO" sz="1100">
                          <a:latin typeface="Arial" panose="020B0604020202020204" pitchFamily="34" charset="0"/>
                        </a:rPr>
                        <a:t>1</a:t>
                      </a:r>
                    </a:p>
                  </a:txBody>
                  <a:tcPr anchor="ctr"/>
                </a:tc>
                <a:tc>
                  <a:txBody>
                    <a:bodyPr/>
                    <a:lstStyle/>
                    <a:p>
                      <a:pPr marL="0" marR="0" lvl="1" indent="0" algn="l" rtl="0" eaLnBrk="1" fontAlgn="auto" latinLnBrk="0" hangingPunct="1">
                        <a:lnSpc>
                          <a:spcPct val="100000"/>
                        </a:lnSpc>
                        <a:spcBef>
                          <a:spcPts val="0"/>
                        </a:spcBef>
                        <a:spcAft>
                          <a:spcPts val="0"/>
                        </a:spcAft>
                        <a:buClrTx/>
                        <a:buSzTx/>
                        <a:buFont typeface="Arial" panose="020B0604020202020204" pitchFamily="34" charset="0"/>
                        <a:buNone/>
                      </a:pPr>
                      <a:r>
                        <a:rPr lang="nb-NO" sz="1100" kern="1200">
                          <a:solidFill>
                            <a:schemeClr val="bg1">
                              <a:lumMod val="50000"/>
                            </a:schemeClr>
                          </a:solidFill>
                          <a:latin typeface="Arial" panose="020B0604020202020204" pitchFamily="34" charset="0"/>
                          <a:ea typeface="+mn-ea"/>
                          <a:cs typeface="+mn-cs"/>
                        </a:rPr>
                        <a:t>Høst (</a:t>
                      </a:r>
                      <a:r>
                        <a:rPr lang="nb-NO" sz="1100" kern="1200" baseline="0">
                          <a:solidFill>
                            <a:schemeClr val="bg1">
                              <a:lumMod val="50000"/>
                            </a:schemeClr>
                          </a:solidFill>
                          <a:latin typeface="Arial" panose="020B0604020202020204" pitchFamily="34" charset="0"/>
                          <a:ea typeface="+mn-ea"/>
                          <a:cs typeface="+mn-cs"/>
                        </a:rPr>
                        <a:t>dato)</a:t>
                      </a:r>
                      <a:endParaRPr lang="nb-NO" sz="1100" kern="1200">
                        <a:solidFill>
                          <a:schemeClr val="bg1">
                            <a:lumMod val="50000"/>
                          </a:schemeClr>
                        </a:solidFill>
                        <a:latin typeface="Arial" panose="020B0604020202020204" pitchFamily="34" charset="0"/>
                        <a:ea typeface="+mn-ea"/>
                        <a:cs typeface="+mn-cs"/>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chemeClr val="bg1">
                              <a:lumMod val="50000"/>
                            </a:schemeClr>
                          </a:solidFill>
                          <a:latin typeface="Arial" panose="020B0604020202020204" pitchFamily="34" charset="0"/>
                        </a:rPr>
                        <a:t>Fortelle om Hjertesone i foreldremøte</a:t>
                      </a:r>
                      <a:endParaRPr lang="nb-NO" sz="1100" kern="1200">
                        <a:solidFill>
                          <a:schemeClr val="bg1">
                            <a:lumMod val="50000"/>
                          </a:schemeClr>
                        </a:solidFill>
                        <a:latin typeface="Arial" panose="020B0604020202020204" pitchFamily="34" charset="0"/>
                        <a:ea typeface="+mn-ea"/>
                        <a:cs typeface="+mn-cs"/>
                      </a:endParaRPr>
                    </a:p>
                  </a:txBody>
                  <a:tcPr anchor="ctr"/>
                </a:tc>
                <a:tc>
                  <a:txBody>
                    <a:bodyPr/>
                    <a:lstStyle/>
                    <a:p>
                      <a:r>
                        <a:rPr lang="nb-NO" sz="1100">
                          <a:solidFill>
                            <a:schemeClr val="bg1">
                              <a:lumMod val="50000"/>
                            </a:schemeClr>
                          </a:solidFill>
                          <a:latin typeface="Arial" panose="020B0604020202020204" pitchFamily="34" charset="0"/>
                        </a:rPr>
                        <a:t>Bevisstgjøring og kunnskap</a:t>
                      </a:r>
                      <a:r>
                        <a:rPr lang="nb-NO" sz="1100" baseline="0">
                          <a:solidFill>
                            <a:schemeClr val="bg1">
                              <a:lumMod val="50000"/>
                            </a:schemeClr>
                          </a:solidFill>
                        </a:rPr>
                        <a:t> om trafikk</a:t>
                      </a:r>
                      <a:endParaRPr lang="nb-NO" sz="1100"/>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chemeClr val="bg1">
                              <a:lumMod val="50000"/>
                            </a:schemeClr>
                          </a:solidFill>
                          <a:latin typeface="Arial" panose="020B0604020202020204" pitchFamily="34" charset="0"/>
                        </a:rPr>
                        <a:t>Navn</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chemeClr val="bg1">
                              <a:lumMod val="50000"/>
                            </a:schemeClr>
                          </a:solidFill>
                          <a:latin typeface="Arial" panose="020B0604020202020204" pitchFamily="34" charset="0"/>
                        </a:rPr>
                        <a:t>Ikke utført</a:t>
                      </a:r>
                    </a:p>
                  </a:txBody>
                  <a:tcPr anchor="ctr"/>
                </a:tc>
                <a:extLst>
                  <a:ext uri="{0D108BD9-81ED-4DB2-BD59-A6C34878D82A}">
                    <a16:rowId xmlns:a16="http://schemas.microsoft.com/office/drawing/2014/main" val="1827696762"/>
                  </a:ext>
                </a:extLst>
              </a:tr>
              <a:tr h="454284">
                <a:tc>
                  <a:txBody>
                    <a:bodyPr/>
                    <a:lstStyle/>
                    <a:p>
                      <a:pPr marL="0" indent="0" algn="ctr">
                        <a:buFont typeface="Arial" panose="020B0604020202020204" pitchFamily="34" charset="0"/>
                        <a:buNone/>
                      </a:pPr>
                      <a:r>
                        <a:rPr lang="nb-NO" sz="1100">
                          <a:latin typeface="Arial" panose="020B0604020202020204" pitchFamily="34" charset="0"/>
                        </a:rPr>
                        <a:t>2</a:t>
                      </a:r>
                    </a:p>
                  </a:txBody>
                  <a:tcPr anchor="ctr"/>
                </a:tc>
                <a:tc>
                  <a:txBody>
                    <a:bodyPr/>
                    <a:lstStyle/>
                    <a:p>
                      <a:pPr marL="0" marR="0" lvl="1" indent="0" algn="l">
                        <a:lnSpc>
                          <a:spcPct val="100000"/>
                        </a:lnSpc>
                        <a:spcBef>
                          <a:spcPts val="0"/>
                        </a:spcBef>
                        <a:spcAft>
                          <a:spcPts val="0"/>
                        </a:spcAft>
                        <a:buNone/>
                      </a:pPr>
                      <a:r>
                        <a:rPr lang="nb-NO" sz="1100" b="0" i="0" u="none" strike="noStrike" baseline="0" noProof="0">
                          <a:solidFill>
                            <a:schemeClr val="bg1">
                              <a:lumMod val="50000"/>
                            </a:schemeClr>
                          </a:solidFill>
                          <a:latin typeface="Arial" panose="020B0604020202020204" pitchFamily="34" charset="0"/>
                        </a:rPr>
                        <a:t>Høst (dato)</a:t>
                      </a:r>
                      <a:endParaRPr lang="en-US"/>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chemeClr val="bg1">
                              <a:lumMod val="50000"/>
                            </a:schemeClr>
                          </a:solidFill>
                          <a:latin typeface="Arial" panose="020B0604020202020204" pitchFamily="34" charset="0"/>
                        </a:rPr>
                        <a:t>Motivere elevene til å gå/sykle til skolen ved å si noe positivt på slutten av dagen (lærer)</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a:solidFill>
                            <a:schemeClr val="bg1">
                              <a:lumMod val="50000"/>
                            </a:schemeClr>
                          </a:solidFill>
                          <a:latin typeface="Arial" panose="020B0604020202020204" pitchFamily="34" charset="0"/>
                        </a:rPr>
                        <a:t>Aktivitet og bærekraft</a:t>
                      </a:r>
                      <a:endParaRPr lang="nb-NO" sz="1100"/>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rgbClr val="808080"/>
                          </a:solidFill>
                          <a:latin typeface="Arial" panose="020B0604020202020204" pitchFamily="34" charset="0"/>
                        </a:rPr>
                        <a:t>Navn</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chemeClr val="bg1">
                              <a:lumMod val="50000"/>
                            </a:schemeClr>
                          </a:solidFill>
                          <a:latin typeface="Arial" panose="020B0604020202020204" pitchFamily="34" charset="0"/>
                        </a:rPr>
                        <a:t>Ikke utført</a:t>
                      </a:r>
                    </a:p>
                  </a:txBody>
                  <a:tcPr anchor="ctr"/>
                </a:tc>
                <a:extLst>
                  <a:ext uri="{0D108BD9-81ED-4DB2-BD59-A6C34878D82A}">
                    <a16:rowId xmlns:a16="http://schemas.microsoft.com/office/drawing/2014/main" val="2113109496"/>
                  </a:ext>
                </a:extLst>
              </a:tr>
              <a:tr h="454284">
                <a:tc>
                  <a:txBody>
                    <a:bodyPr/>
                    <a:lstStyle/>
                    <a:p>
                      <a:pPr marL="0" indent="0" algn="ctr">
                        <a:buFont typeface="Arial" panose="020B0604020202020204" pitchFamily="34" charset="0"/>
                        <a:buNone/>
                      </a:pPr>
                      <a:r>
                        <a:rPr lang="nb-NO" sz="1100">
                          <a:latin typeface="Arial" panose="020B0604020202020204" pitchFamily="34" charset="0"/>
                        </a:rPr>
                        <a:t>3</a:t>
                      </a:r>
                    </a:p>
                  </a:txBody>
                  <a:tcPr anchor="ctr"/>
                </a:tc>
                <a:tc>
                  <a:txBody>
                    <a:bodyPr/>
                    <a:lstStyle/>
                    <a:p>
                      <a:pPr marL="0" marR="0" lvl="1" indent="0" algn="l">
                        <a:lnSpc>
                          <a:spcPct val="100000"/>
                        </a:lnSpc>
                        <a:spcBef>
                          <a:spcPts val="0"/>
                        </a:spcBef>
                        <a:spcAft>
                          <a:spcPts val="0"/>
                        </a:spcAft>
                        <a:buNone/>
                      </a:pPr>
                      <a:r>
                        <a:rPr lang="nb-NO" sz="1100" b="0" i="0" u="none" strike="noStrike" kern="1200" noProof="0">
                          <a:solidFill>
                            <a:schemeClr val="bg1">
                              <a:lumMod val="50000"/>
                            </a:schemeClr>
                          </a:solidFill>
                          <a:latin typeface="Arial" panose="020B0604020202020204" pitchFamily="34" charset="0"/>
                        </a:rPr>
                        <a:t>Vår (dato)</a:t>
                      </a:r>
                      <a:endParaRPr lang="nb-NO" sz="1100" kern="1200">
                        <a:solidFill>
                          <a:schemeClr val="bg1">
                            <a:lumMod val="50000"/>
                          </a:schemeClr>
                        </a:solidFill>
                        <a:latin typeface="Arial" panose="020B0604020202020204" pitchFamily="34" charset="0"/>
                        <a:ea typeface="+mn-ea"/>
                        <a:cs typeface="+mn-cs"/>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chemeClr val="bg1">
                              <a:lumMod val="50000"/>
                            </a:schemeClr>
                          </a:solidFill>
                          <a:latin typeface="Arial" panose="020B0604020202020204" pitchFamily="34" charset="0"/>
                        </a:rPr>
                        <a:t>Konkurranse om å gå/sykle til skolen</a:t>
                      </a:r>
                    </a:p>
                  </a:txBody>
                  <a:tcPr anchor="ctr"/>
                </a:tc>
                <a:tc>
                  <a:txBody>
                    <a:bodyPr/>
                    <a:lstStyle/>
                    <a:p>
                      <a:r>
                        <a:rPr lang="nb-NO" sz="1100" kern="1200">
                          <a:solidFill>
                            <a:schemeClr val="bg1">
                              <a:lumMod val="50000"/>
                            </a:schemeClr>
                          </a:solidFill>
                          <a:latin typeface="Arial" panose="020B0604020202020204" pitchFamily="34" charset="0"/>
                          <a:ea typeface="+mn-ea"/>
                          <a:cs typeface="+mn-cs"/>
                        </a:rPr>
                        <a:t>Motivasjon og mindre kjøring</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rgbClr val="808080"/>
                          </a:solidFill>
                          <a:latin typeface="Arial" panose="020B0604020202020204" pitchFamily="34" charset="0"/>
                        </a:rPr>
                        <a:t>Navn</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a:solidFill>
                            <a:schemeClr val="bg1">
                              <a:lumMod val="50000"/>
                            </a:schemeClr>
                          </a:solidFill>
                          <a:latin typeface="Arial" panose="020B0604020202020204" pitchFamily="34" charset="0"/>
                        </a:rPr>
                        <a:t>Ikke utført</a:t>
                      </a:r>
                    </a:p>
                  </a:txBody>
                  <a:tcPr anchor="ctr"/>
                </a:tc>
                <a:extLst>
                  <a:ext uri="{0D108BD9-81ED-4DB2-BD59-A6C34878D82A}">
                    <a16:rowId xmlns:a16="http://schemas.microsoft.com/office/drawing/2014/main" val="57874673"/>
                  </a:ext>
                </a:extLst>
              </a:tr>
              <a:tr h="633884">
                <a:tc>
                  <a:txBody>
                    <a:bodyPr/>
                    <a:lstStyle/>
                    <a:p>
                      <a:pPr marL="0" indent="0" algn="ctr">
                        <a:buFont typeface="Arial" panose="020B0604020202020204" pitchFamily="34" charset="0"/>
                        <a:buNone/>
                      </a:pPr>
                      <a:r>
                        <a:rPr lang="nb-NO" sz="1100">
                          <a:latin typeface="Arial" panose="020B0604020202020204" pitchFamily="34" charset="0"/>
                        </a:rPr>
                        <a:t>4</a:t>
                      </a:r>
                    </a:p>
                  </a:txBody>
                  <a:tcPr anchor="ctr"/>
                </a:tc>
                <a:tc>
                  <a:txBody>
                    <a:bodyPr/>
                    <a:lstStyle/>
                    <a:p>
                      <a:pPr marL="0" marR="0" lvl="1" indent="0" algn="l">
                        <a:lnSpc>
                          <a:spcPct val="100000"/>
                        </a:lnSpc>
                        <a:spcBef>
                          <a:spcPts val="0"/>
                        </a:spcBef>
                        <a:spcAft>
                          <a:spcPts val="0"/>
                        </a:spcAft>
                        <a:buNone/>
                      </a:pPr>
                      <a:r>
                        <a:rPr lang="nb-NO" sz="1100" b="0" i="0" u="none" strike="noStrike" kern="1200" noProof="0">
                          <a:solidFill>
                            <a:schemeClr val="bg1">
                              <a:lumMod val="50000"/>
                            </a:schemeClr>
                          </a:solidFill>
                          <a:latin typeface="Arial" panose="020B0604020202020204" pitchFamily="34" charset="0"/>
                        </a:rPr>
                        <a:t>Vår (dato)</a:t>
                      </a:r>
                      <a:endParaRPr lang="nb-NO" sz="1100" kern="1200">
                        <a:solidFill>
                          <a:schemeClr val="bg1">
                            <a:lumMod val="50000"/>
                          </a:schemeClr>
                        </a:solidFill>
                        <a:latin typeface="Arial" panose="020B0604020202020204" pitchFamily="34" charset="0"/>
                        <a:ea typeface="+mn-ea"/>
                        <a:cs typeface="+mn-cs"/>
                      </a:endParaRPr>
                    </a:p>
                  </a:txBody>
                  <a:tcPr anchor="ctr"/>
                </a:tc>
                <a:tc>
                  <a:txBody>
                    <a:bodyPr/>
                    <a:lstStyle/>
                    <a:p>
                      <a:pPr marL="0" marR="0" lvl="1" indent="0" algn="l">
                        <a:lnSpc>
                          <a:spcPct val="100000"/>
                        </a:lnSpc>
                        <a:spcBef>
                          <a:spcPts val="0"/>
                        </a:spcBef>
                        <a:spcAft>
                          <a:spcPts val="0"/>
                        </a:spcAft>
                        <a:buNone/>
                      </a:pPr>
                      <a:r>
                        <a:rPr lang="nb-NO" sz="1100" b="0" i="0" u="none" strike="noStrike" noProof="0">
                          <a:solidFill>
                            <a:schemeClr val="bg1">
                              <a:lumMod val="50000"/>
                            </a:schemeClr>
                          </a:solidFill>
                          <a:latin typeface="Arial" panose="020B0604020202020204" pitchFamily="34" charset="0"/>
                        </a:rPr>
                        <a:t>Markere årets refleksenesdag</a:t>
                      </a:r>
                      <a:endParaRPr lang="nb-NO">
                        <a:solidFill>
                          <a:schemeClr val="bg1">
                            <a:lumMod val="50000"/>
                          </a:schemeClr>
                        </a:solidFill>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pPr>
                      <a:r>
                        <a:rPr lang="nb-NO" sz="1100" kern="1200">
                          <a:solidFill>
                            <a:schemeClr val="bg1">
                              <a:lumMod val="50000"/>
                            </a:schemeClr>
                          </a:solidFill>
                          <a:latin typeface="Arial" panose="020B0604020202020204" pitchFamily="34" charset="0"/>
                          <a:ea typeface="+mn-ea"/>
                          <a:cs typeface="+mn-cs"/>
                        </a:rPr>
                        <a:t>Bevissthet og kunnskap om synlighet</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kern="1200">
                          <a:solidFill>
                            <a:schemeClr val="bg1">
                              <a:lumMod val="50000"/>
                            </a:schemeClr>
                          </a:solidFill>
                          <a:latin typeface="Arial" panose="020B0604020202020204" pitchFamily="34" charset="0"/>
                          <a:ea typeface="+mn-ea"/>
                          <a:cs typeface="+mn-cs"/>
                        </a:rPr>
                        <a:t>Navn</a:t>
                      </a:r>
                    </a:p>
                  </a:txBody>
                  <a:tcPr anchor="ctr"/>
                </a:tc>
                <a:tc>
                  <a:txBody>
                    <a:bodyPr/>
                    <a:lstStyle/>
                    <a:p>
                      <a:pPr marL="0" marR="0" lvl="1" indent="0" algn="l" rtl="0" eaLnBrk="1" latinLnBrk="0" hangingPunct="1">
                        <a:lnSpc>
                          <a:spcPct val="100000"/>
                        </a:lnSpc>
                        <a:spcBef>
                          <a:spcPts val="0"/>
                        </a:spcBef>
                        <a:spcAft>
                          <a:spcPts val="0"/>
                        </a:spcAft>
                        <a:buNone/>
                      </a:pPr>
                      <a:r>
                        <a:rPr lang="nb-NO" sz="1100" kern="1200" noProof="0">
                          <a:solidFill>
                            <a:schemeClr val="bg1">
                              <a:lumMod val="50000"/>
                            </a:schemeClr>
                          </a:solidFill>
                          <a:latin typeface="Arial" panose="020B0604020202020204" pitchFamily="34" charset="0"/>
                          <a:ea typeface="+mn-ea"/>
                          <a:cs typeface="+mn-cs"/>
                        </a:rPr>
                        <a:t>Ikke </a:t>
                      </a:r>
                      <a:br>
                        <a:rPr lang="nb-NO" sz="1100" kern="1200" noProof="0">
                          <a:solidFill>
                            <a:srgbClr val="808080"/>
                          </a:solidFill>
                          <a:latin typeface="Arial" panose="020B0604020202020204" pitchFamily="34" charset="0"/>
                          <a:ea typeface="+mn-ea"/>
                          <a:cs typeface="+mn-cs"/>
                        </a:rPr>
                      </a:br>
                      <a:r>
                        <a:rPr lang="nb-NO" sz="1100" kern="1200" noProof="0">
                          <a:solidFill>
                            <a:schemeClr val="bg1">
                              <a:lumMod val="50000"/>
                            </a:schemeClr>
                          </a:solidFill>
                          <a:latin typeface="Arial" panose="020B0604020202020204" pitchFamily="34" charset="0"/>
                          <a:ea typeface="+mn-ea"/>
                          <a:cs typeface="+mn-cs"/>
                        </a:rPr>
                        <a:t>utført</a:t>
                      </a:r>
                      <a:endParaRPr lang="nb-NO" sz="1100" kern="1200">
                        <a:solidFill>
                          <a:schemeClr val="bg1">
                            <a:lumMod val="50000"/>
                          </a:schemeClr>
                        </a:solidFill>
                        <a:latin typeface="Arial" panose="020B0604020202020204" pitchFamily="34" charset="0"/>
                        <a:ea typeface="+mn-ea"/>
                        <a:cs typeface="+mn-cs"/>
                      </a:endParaRPr>
                    </a:p>
                  </a:txBody>
                  <a:tcPr anchor="ctr"/>
                </a:tc>
                <a:extLst>
                  <a:ext uri="{0D108BD9-81ED-4DB2-BD59-A6C34878D82A}">
                    <a16:rowId xmlns:a16="http://schemas.microsoft.com/office/drawing/2014/main" val="1741769394"/>
                  </a:ext>
                </a:extLst>
              </a:tr>
              <a:tr h="454284">
                <a:tc>
                  <a:txBody>
                    <a:bodyPr/>
                    <a:lstStyle/>
                    <a:p>
                      <a:pPr marL="0" indent="0" algn="ctr">
                        <a:buFont typeface="Arial" panose="020B0604020202020204" pitchFamily="34" charset="0"/>
                        <a:buNone/>
                      </a:pPr>
                      <a:r>
                        <a:rPr lang="nb-NO" sz="1100">
                          <a:latin typeface="Arial" panose="020B0604020202020204" pitchFamily="34" charset="0"/>
                        </a:rPr>
                        <a:t>5</a:t>
                      </a:r>
                    </a:p>
                  </a:txBody>
                  <a:tcPr anchor="ctr"/>
                </a:tc>
                <a:tc>
                  <a:txBody>
                    <a:bodyPr/>
                    <a:lstStyle/>
                    <a:p>
                      <a:pPr marL="0" marR="0" lvl="1" indent="0" algn="l" rtl="0" eaLnBrk="1" fontAlgn="auto" latinLnBrk="0" hangingPunct="1">
                        <a:lnSpc>
                          <a:spcPct val="100000"/>
                        </a:lnSpc>
                        <a:spcBef>
                          <a:spcPts val="0"/>
                        </a:spcBef>
                        <a:spcAft>
                          <a:spcPts val="0"/>
                        </a:spcAft>
                        <a:buClrTx/>
                        <a:buSzTx/>
                        <a:buFont typeface="Arial" panose="020B0604020202020204" pitchFamily="34" charset="0"/>
                        <a:buNone/>
                      </a:pPr>
                      <a:r>
                        <a:rPr lang="nb-NO" sz="1100" b="0" i="0" u="none" strike="noStrike" kern="1200">
                          <a:solidFill>
                            <a:schemeClr val="bg1">
                              <a:lumMod val="50000"/>
                            </a:schemeClr>
                          </a:solidFill>
                          <a:latin typeface="Arial" panose="020B0604020202020204" pitchFamily="34" charset="0"/>
                          <a:ea typeface="+mn-ea"/>
                          <a:cs typeface="+mn-cs"/>
                        </a:rPr>
                        <a:t>Hele året</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kern="1200">
                          <a:solidFill>
                            <a:schemeClr val="bg1">
                              <a:lumMod val="50000"/>
                            </a:schemeClr>
                          </a:solidFill>
                          <a:latin typeface="Arial" panose="020B0604020202020204" pitchFamily="34" charset="0"/>
                          <a:ea typeface="+mn-ea"/>
                          <a:cs typeface="+mn-cs"/>
                        </a:rPr>
                        <a:t>Trafikkvakter</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100" kern="1200">
                          <a:solidFill>
                            <a:schemeClr val="bg1">
                              <a:lumMod val="50000"/>
                            </a:schemeClr>
                          </a:solidFill>
                          <a:latin typeface="Arial" panose="020B0604020202020204" pitchFamily="34" charset="0"/>
                          <a:ea typeface="+mn-ea"/>
                          <a:cs typeface="+mn-cs"/>
                        </a:rPr>
                        <a:t>Trafikksikkerhet</a:t>
                      </a:r>
                    </a:p>
                  </a:txBody>
                  <a:tcPr anchor="ctr"/>
                </a:tc>
                <a:tc>
                  <a:txBody>
                    <a:bodyPr/>
                    <a:lstStyle/>
                    <a:p>
                      <a:pPr marL="0" marR="0" lvl="1" indent="0" algn="l" defTabSz="914400" rtl="0">
                        <a:lnSpc>
                          <a:spcPct val="100000"/>
                        </a:lnSpc>
                        <a:spcBef>
                          <a:spcPts val="0"/>
                        </a:spcBef>
                        <a:spcAft>
                          <a:spcPts val="0"/>
                        </a:spcAft>
                        <a:buClrTx/>
                        <a:buSzTx/>
                        <a:buFont typeface="Arial" panose="020B0604020202020204" pitchFamily="34" charset="0"/>
                        <a:buNone/>
                        <a:tabLst/>
                        <a:defRPr/>
                      </a:pPr>
                      <a:r>
                        <a:rPr lang="nb-NO" sz="1100" kern="1200">
                          <a:solidFill>
                            <a:schemeClr val="bg1">
                              <a:lumMod val="50000"/>
                            </a:schemeClr>
                          </a:solidFill>
                          <a:latin typeface="Arial" panose="020B0604020202020204" pitchFamily="34" charset="0"/>
                          <a:ea typeface="+mn-ea"/>
                          <a:cs typeface="+mn-cs"/>
                        </a:rPr>
                        <a:t>Navn</a:t>
                      </a:r>
                      <a:endParaRPr lang="nb-NO"/>
                    </a:p>
                  </a:txBody>
                  <a:tcPr anchor="ctr"/>
                </a:tc>
                <a:tc>
                  <a:txBody>
                    <a:bodyPr/>
                    <a:lstStyle/>
                    <a:p>
                      <a:pPr marL="0" marR="0" lvl="1" indent="0" algn="l" rtl="0">
                        <a:lnSpc>
                          <a:spcPct val="100000"/>
                        </a:lnSpc>
                        <a:spcBef>
                          <a:spcPts val="0"/>
                        </a:spcBef>
                        <a:spcAft>
                          <a:spcPts val="0"/>
                        </a:spcAft>
                        <a:buNone/>
                      </a:pPr>
                      <a:r>
                        <a:rPr lang="nb-NO" sz="1100" kern="1200" noProof="0">
                          <a:solidFill>
                            <a:schemeClr val="bg1">
                              <a:lumMod val="50000"/>
                            </a:schemeClr>
                          </a:solidFill>
                          <a:latin typeface="Arial" panose="020B0604020202020204" pitchFamily="34" charset="0"/>
                          <a:ea typeface="+mn-ea"/>
                          <a:cs typeface="+mn-cs"/>
                        </a:rPr>
                        <a:t>Ikke </a:t>
                      </a:r>
                      <a:br>
                        <a:rPr lang="nb-NO" sz="1100" kern="1200" noProof="0">
                          <a:solidFill>
                            <a:srgbClr val="808080"/>
                          </a:solidFill>
                          <a:latin typeface="Arial" panose="020B0604020202020204" pitchFamily="34" charset="0"/>
                          <a:ea typeface="+mn-ea"/>
                          <a:cs typeface="+mn-cs"/>
                        </a:rPr>
                      </a:br>
                      <a:r>
                        <a:rPr lang="nb-NO" sz="1100" kern="1200" noProof="0">
                          <a:solidFill>
                            <a:schemeClr val="bg1">
                              <a:lumMod val="50000"/>
                            </a:schemeClr>
                          </a:solidFill>
                          <a:latin typeface="Arial" panose="020B0604020202020204" pitchFamily="34" charset="0"/>
                          <a:ea typeface="+mn-ea"/>
                          <a:cs typeface="+mn-cs"/>
                        </a:rPr>
                        <a:t>utført</a:t>
                      </a:r>
                      <a:endParaRPr lang="nb-NO" sz="1100" kern="1200">
                        <a:solidFill>
                          <a:schemeClr val="bg1">
                            <a:lumMod val="50000"/>
                          </a:schemeClr>
                        </a:solidFill>
                        <a:latin typeface="Arial" panose="020B0604020202020204" pitchFamily="34" charset="0"/>
                        <a:ea typeface="+mn-ea"/>
                        <a:cs typeface="+mn-cs"/>
                      </a:endParaRPr>
                    </a:p>
                  </a:txBody>
                  <a:tcPr anchor="ctr"/>
                </a:tc>
                <a:extLst>
                  <a:ext uri="{0D108BD9-81ED-4DB2-BD59-A6C34878D82A}">
                    <a16:rowId xmlns:a16="http://schemas.microsoft.com/office/drawing/2014/main" val="306438267"/>
                  </a:ext>
                </a:extLst>
              </a:tr>
              <a:tr h="348636">
                <a:tc>
                  <a:txBody>
                    <a:bodyPr/>
                    <a:lstStyle/>
                    <a:p>
                      <a:pPr marL="0" indent="0" algn="ctr">
                        <a:buFont typeface="Arial" panose="020B0604020202020204" pitchFamily="34" charset="0"/>
                        <a:buNone/>
                      </a:pPr>
                      <a:r>
                        <a:rPr lang="nb-NO" sz="1100">
                          <a:latin typeface="Arial" panose="020B0604020202020204" pitchFamily="34" charset="0"/>
                        </a:rPr>
                        <a:t>6</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extLst>
                  <a:ext uri="{0D108BD9-81ED-4DB2-BD59-A6C34878D82A}">
                    <a16:rowId xmlns:a16="http://schemas.microsoft.com/office/drawing/2014/main" val="1077261411"/>
                  </a:ext>
                </a:extLst>
              </a:tr>
              <a:tr h="348636">
                <a:tc>
                  <a:txBody>
                    <a:bodyPr/>
                    <a:lstStyle/>
                    <a:p>
                      <a:pPr marL="0" indent="0" algn="ctr">
                        <a:buFont typeface="Arial" panose="020B0604020202020204" pitchFamily="34" charset="0"/>
                        <a:buNone/>
                      </a:pPr>
                      <a:r>
                        <a:rPr lang="nb-NO" sz="1100">
                          <a:latin typeface="Arial" panose="020B0604020202020204" pitchFamily="34" charset="0"/>
                        </a:rPr>
                        <a:t>7</a:t>
                      </a: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100">
                        <a:solidFill>
                          <a:schemeClr val="tx1"/>
                        </a:solidFill>
                        <a:latin typeface="Arial" panose="020B0604020202020204" pitchFamily="34" charset="0"/>
                      </a:endParaRPr>
                    </a:p>
                  </a:txBody>
                  <a:tcPr anchor="ctr"/>
                </a:tc>
                <a:extLst>
                  <a:ext uri="{0D108BD9-81ED-4DB2-BD59-A6C34878D82A}">
                    <a16:rowId xmlns:a16="http://schemas.microsoft.com/office/drawing/2014/main" val="3042237946"/>
                  </a:ext>
                </a:extLst>
              </a:tr>
            </a:tbl>
          </a:graphicData>
        </a:graphic>
      </p:graphicFrame>
      <p:sp>
        <p:nvSpPr>
          <p:cNvPr id="13" name="Rektangel 8">
            <a:extLst>
              <a:ext uri="{FF2B5EF4-FFF2-40B4-BE49-F238E27FC236}">
                <a16:creationId xmlns:a16="http://schemas.microsoft.com/office/drawing/2014/main" id="{40793F9D-BBE4-2D71-B633-404265D2E849}"/>
              </a:ext>
            </a:extLst>
          </p:cNvPr>
          <p:cNvSpPr/>
          <p:nvPr/>
        </p:nvSpPr>
        <p:spPr>
          <a:xfrm>
            <a:off x="4619281" y="3430062"/>
            <a:ext cx="2965710" cy="991979"/>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400">
                <a:solidFill>
                  <a:srgbClr val="FF0000"/>
                </a:solidFill>
                <a:latin typeface="Arial" panose="020B0604020202020204" pitchFamily="34" charset="0"/>
              </a:rPr>
              <a:t>Dette er et eksempel. Sett gjerne inn deres plan hvis den er klar. Hvis ikke, skjul siden.</a:t>
            </a:r>
            <a:endParaRPr lang="nb-NO" sz="1400">
              <a:solidFill>
                <a:schemeClr val="tx1"/>
              </a:solidFill>
              <a:latin typeface="Arial" panose="020B0604020202020204" pitchFamily="34" charset="0"/>
            </a:endParaRPr>
          </a:p>
        </p:txBody>
      </p:sp>
    </p:spTree>
    <p:extLst>
      <p:ext uri="{BB962C8B-B14F-4D97-AF65-F5344CB8AC3E}">
        <p14:creationId xmlns:p14="http://schemas.microsoft.com/office/powerpoint/2010/main" val="15792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51BD2-9AA2-E300-0973-E6889FCEBE57}"/>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421D7344-44CE-E4FD-6CBF-63F19CB37E3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421D7344-44CE-E4FD-6CBF-63F19CB37E3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5CB2335B-0A2F-5E6A-4DFB-90C4B3F1594E}"/>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8" name="Title 7">
            <a:extLst>
              <a:ext uri="{FF2B5EF4-FFF2-40B4-BE49-F238E27FC236}">
                <a16:creationId xmlns:a16="http://schemas.microsoft.com/office/drawing/2014/main" id="{A3F36C1A-1817-C5E0-8939-207B8D61FF09}"/>
              </a:ext>
            </a:extLst>
          </p:cNvPr>
          <p:cNvSpPr>
            <a:spLocks noGrp="1"/>
          </p:cNvSpPr>
          <p:nvPr>
            <p:ph type="title"/>
          </p:nvPr>
        </p:nvSpPr>
        <p:spPr>
          <a:xfrm>
            <a:off x="705162" y="322545"/>
            <a:ext cx="10801349" cy="804957"/>
          </a:xfrm>
        </p:spPr>
        <p:txBody>
          <a:bodyPr anchor="ctr">
            <a:normAutofit/>
          </a:bodyPr>
          <a:lstStyle/>
          <a:p>
            <a:r>
              <a:rPr lang="nb-NO" sz="3000"/>
              <a:t>Hvordan kan dere som</a:t>
            </a:r>
            <a:r>
              <a:rPr lang="nb-NO" sz="3000" b="1"/>
              <a:t> foresatte </a:t>
            </a:r>
            <a:r>
              <a:rPr lang="nb-NO" sz="3000"/>
              <a:t>bidra?</a:t>
            </a:r>
            <a:endParaRPr lang="en-US" sz="3000"/>
          </a:p>
        </p:txBody>
      </p:sp>
      <p:sp>
        <p:nvSpPr>
          <p:cNvPr id="3" name="Slide Number Placeholder 2">
            <a:extLst>
              <a:ext uri="{FF2B5EF4-FFF2-40B4-BE49-F238E27FC236}">
                <a16:creationId xmlns:a16="http://schemas.microsoft.com/office/drawing/2014/main" id="{734C877A-CDDC-A536-1184-0C5C04CEC3E8}"/>
              </a:ext>
            </a:extLst>
          </p:cNvPr>
          <p:cNvSpPr>
            <a:spLocks noGrp="1"/>
          </p:cNvSpPr>
          <p:nvPr>
            <p:ph type="sldNum" sz="quarter" idx="12"/>
          </p:nvPr>
        </p:nvSpPr>
        <p:spPr/>
        <p:txBody>
          <a:bodyPr/>
          <a:lstStyle/>
          <a:p>
            <a:fld id="{8ACEFDFC-287E-0A4D-81A7-6CC8C070690D}" type="slidenum">
              <a:rPr lang="nb-NO" smtClean="0"/>
              <a:t>11</a:t>
            </a:fld>
            <a:endParaRPr lang="nb-NO"/>
          </a:p>
        </p:txBody>
      </p:sp>
      <p:cxnSp>
        <p:nvCxnSpPr>
          <p:cNvPr id="5" name="Rett linje 4">
            <a:extLst>
              <a:ext uri="{FF2B5EF4-FFF2-40B4-BE49-F238E27FC236}">
                <a16:creationId xmlns:a16="http://schemas.microsoft.com/office/drawing/2014/main" id="{4102F588-D5D3-8EF7-A7D5-C6F65574F53A}"/>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Hjerte 1">
            <a:extLst>
              <a:ext uri="{FF2B5EF4-FFF2-40B4-BE49-F238E27FC236}">
                <a16:creationId xmlns:a16="http://schemas.microsoft.com/office/drawing/2014/main" id="{A0C2B89E-B25B-6BB9-00CE-EFECDD0895B0}"/>
              </a:ext>
            </a:extLst>
          </p:cNvPr>
          <p:cNvSpPr/>
          <p:nvPr/>
        </p:nvSpPr>
        <p:spPr>
          <a:xfrm>
            <a:off x="979991" y="1467090"/>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80000" rIns="91440" bIns="45720" rtlCol="0" anchor="ctr"/>
          <a:lstStyle/>
          <a:p>
            <a:pPr algn="ctr"/>
            <a:r>
              <a:rPr lang="nb-NO" sz="1700">
                <a:solidFill>
                  <a:schemeClr val="tx1"/>
                </a:solidFill>
                <a:latin typeface="Arial" panose="020B0604020202020204" pitchFamily="34" charset="0"/>
              </a:rPr>
              <a:t>La barna </a:t>
            </a:r>
            <a:br>
              <a:rPr lang="nb-NO" sz="1700">
                <a:latin typeface="Arial" panose="020B0604020202020204" pitchFamily="34" charset="0"/>
              </a:rPr>
            </a:br>
            <a:r>
              <a:rPr lang="nb-NO" sz="1700">
                <a:solidFill>
                  <a:schemeClr val="tx1"/>
                </a:solidFill>
                <a:latin typeface="Arial" panose="020B0604020202020204" pitchFamily="34" charset="0"/>
              </a:rPr>
              <a:t>gå og sykle til skolen</a:t>
            </a:r>
          </a:p>
        </p:txBody>
      </p:sp>
      <p:sp>
        <p:nvSpPr>
          <p:cNvPr id="7" name="Hjerte 6">
            <a:extLst>
              <a:ext uri="{FF2B5EF4-FFF2-40B4-BE49-F238E27FC236}">
                <a16:creationId xmlns:a16="http://schemas.microsoft.com/office/drawing/2014/main" id="{18307241-D444-239F-4CC0-71D05A358F02}"/>
              </a:ext>
            </a:extLst>
          </p:cNvPr>
          <p:cNvSpPr/>
          <p:nvPr/>
        </p:nvSpPr>
        <p:spPr>
          <a:xfrm>
            <a:off x="4712825" y="1467089"/>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Lær barna om trygg ferdsel i trafikken</a:t>
            </a:r>
          </a:p>
        </p:txBody>
      </p:sp>
      <p:sp>
        <p:nvSpPr>
          <p:cNvPr id="9" name="Hjerte 8">
            <a:extLst>
              <a:ext uri="{FF2B5EF4-FFF2-40B4-BE49-F238E27FC236}">
                <a16:creationId xmlns:a16="http://schemas.microsoft.com/office/drawing/2014/main" id="{A6042CD3-F231-05CE-F286-B6777A500EE7}"/>
              </a:ext>
            </a:extLst>
          </p:cNvPr>
          <p:cNvSpPr/>
          <p:nvPr/>
        </p:nvSpPr>
        <p:spPr>
          <a:xfrm>
            <a:off x="979990" y="3725077"/>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br>
              <a:rPr lang="nb-NO" sz="1700" dirty="0">
                <a:latin typeface="Arial" panose="020B0604020202020204" pitchFamily="34" charset="0"/>
              </a:rPr>
            </a:br>
            <a:r>
              <a:rPr lang="nb-NO" sz="1700" dirty="0">
                <a:solidFill>
                  <a:schemeClr val="tx1"/>
                </a:solidFill>
                <a:latin typeface="Arial"/>
                <a:cs typeface="Arial"/>
              </a:rPr>
              <a:t>Hvis bil: bruk anbefalt sted for å sette av barna</a:t>
            </a:r>
            <a:r>
              <a:rPr lang="nb-NO" sz="1700" dirty="0">
                <a:solidFill>
                  <a:srgbClr val="FF0000"/>
                </a:solidFill>
                <a:latin typeface="Arial"/>
                <a:cs typeface="Arial"/>
              </a:rPr>
              <a:t> </a:t>
            </a:r>
          </a:p>
        </p:txBody>
      </p:sp>
      <p:sp>
        <p:nvSpPr>
          <p:cNvPr id="12" name="Hjerte 11">
            <a:extLst>
              <a:ext uri="{FF2B5EF4-FFF2-40B4-BE49-F238E27FC236}">
                <a16:creationId xmlns:a16="http://schemas.microsoft.com/office/drawing/2014/main" id="{C5B23149-FC88-A092-13E7-E380583270CE}"/>
              </a:ext>
            </a:extLst>
          </p:cNvPr>
          <p:cNvSpPr/>
          <p:nvPr/>
        </p:nvSpPr>
        <p:spPr>
          <a:xfrm>
            <a:off x="4712825" y="3733798"/>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80000" rIns="91440" bIns="45720" rtlCol="0" anchor="ctr"/>
          <a:lstStyle/>
          <a:p>
            <a:pPr algn="ctr"/>
            <a:r>
              <a:rPr lang="nb-NO" sz="1700">
                <a:solidFill>
                  <a:schemeClr val="tx1"/>
                </a:solidFill>
                <a:latin typeface="Arial" panose="020B0604020202020204" pitchFamily="34" charset="0"/>
              </a:rPr>
              <a:t>Sørg for at barna bruker hjelm og refleks</a:t>
            </a:r>
          </a:p>
        </p:txBody>
      </p:sp>
      <p:sp>
        <p:nvSpPr>
          <p:cNvPr id="13" name="Hjerte 12">
            <a:extLst>
              <a:ext uri="{FF2B5EF4-FFF2-40B4-BE49-F238E27FC236}">
                <a16:creationId xmlns:a16="http://schemas.microsoft.com/office/drawing/2014/main" id="{AC19001B-6AA0-C0EB-D0C4-C0AFB4763D62}"/>
              </a:ext>
            </a:extLst>
          </p:cNvPr>
          <p:cNvSpPr/>
          <p:nvPr/>
        </p:nvSpPr>
        <p:spPr>
          <a:xfrm>
            <a:off x="8484243" y="1467088"/>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Delta i skolens tiltak og aktiviteter</a:t>
            </a:r>
          </a:p>
        </p:txBody>
      </p:sp>
      <p:sp>
        <p:nvSpPr>
          <p:cNvPr id="15" name="Hjerte 14">
            <a:extLst>
              <a:ext uri="{FF2B5EF4-FFF2-40B4-BE49-F238E27FC236}">
                <a16:creationId xmlns:a16="http://schemas.microsoft.com/office/drawing/2014/main" id="{38C34203-B520-1F19-A598-F8F533FC9FF5}"/>
              </a:ext>
            </a:extLst>
          </p:cNvPr>
          <p:cNvSpPr/>
          <p:nvPr/>
        </p:nvSpPr>
        <p:spPr>
          <a:xfrm>
            <a:off x="2880166" y="2595619"/>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Vær gode rollemodeller i trafikken</a:t>
            </a:r>
          </a:p>
        </p:txBody>
      </p:sp>
      <p:sp>
        <p:nvSpPr>
          <p:cNvPr id="20" name="Hjerte 19">
            <a:extLst>
              <a:ext uri="{FF2B5EF4-FFF2-40B4-BE49-F238E27FC236}">
                <a16:creationId xmlns:a16="http://schemas.microsoft.com/office/drawing/2014/main" id="{CC45E3DD-5BC6-97B9-12CF-D08070513C92}"/>
              </a:ext>
            </a:extLst>
          </p:cNvPr>
          <p:cNvSpPr/>
          <p:nvPr/>
        </p:nvSpPr>
        <p:spPr>
          <a:xfrm>
            <a:off x="8484243" y="3733797"/>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Spre det hjertelige budskapet!</a:t>
            </a:r>
          </a:p>
        </p:txBody>
      </p:sp>
      <p:sp>
        <p:nvSpPr>
          <p:cNvPr id="14" name="Hjerte 13">
            <a:extLst>
              <a:ext uri="{FF2B5EF4-FFF2-40B4-BE49-F238E27FC236}">
                <a16:creationId xmlns:a16="http://schemas.microsoft.com/office/drawing/2014/main" id="{10B5F70B-AD4A-9786-F92D-984DED41757B}"/>
              </a:ext>
            </a:extLst>
          </p:cNvPr>
          <p:cNvSpPr/>
          <p:nvPr/>
        </p:nvSpPr>
        <p:spPr>
          <a:xfrm>
            <a:off x="6584065" y="2595619"/>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dirty="0">
                <a:solidFill>
                  <a:schemeClr val="tx1"/>
                </a:solidFill>
                <a:latin typeface="Arial"/>
                <a:cs typeface="Arial"/>
              </a:rPr>
              <a:t>Følg med på arbeidet via vår nettside og skolens FAU-referater</a:t>
            </a:r>
          </a:p>
        </p:txBody>
      </p:sp>
    </p:spTree>
    <p:extLst>
      <p:ext uri="{BB962C8B-B14F-4D97-AF65-F5344CB8AC3E}">
        <p14:creationId xmlns:p14="http://schemas.microsoft.com/office/powerpoint/2010/main" val="188115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animBg="1"/>
      <p:bldP spid="12" grpId="0" animBg="1"/>
      <p:bldP spid="13" grpId="0" animBg="1"/>
      <p:bldP spid="15" grpId="0" animBg="1"/>
      <p:bldP spid="20"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C8AC1BC4-7E12-0CFA-5A1D-3F27B3B14F84}"/>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F2899A69-160B-6E8C-A5A9-7B600BAFEB1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6" name="Objekt 5" hidden="1">
                        <a:extLst>
                          <a:ext uri="{FF2B5EF4-FFF2-40B4-BE49-F238E27FC236}">
                            <a16:creationId xmlns:a16="http://schemas.microsoft.com/office/drawing/2014/main" id="{F2899A69-160B-6E8C-A5A9-7B600BAFEB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Plassholder for lysbildenummer 4">
            <a:extLst>
              <a:ext uri="{FF2B5EF4-FFF2-40B4-BE49-F238E27FC236}">
                <a16:creationId xmlns:a16="http://schemas.microsoft.com/office/drawing/2014/main" id="{BD8626EF-3614-3827-CA2B-03AE108CBA82}"/>
              </a:ext>
            </a:extLst>
          </p:cNvPr>
          <p:cNvSpPr>
            <a:spLocks noGrp="1"/>
          </p:cNvSpPr>
          <p:nvPr>
            <p:ph type="sldNum" sz="quarter" idx="12"/>
          </p:nvPr>
        </p:nvSpPr>
        <p:spPr/>
        <p:txBody>
          <a:bodyPr/>
          <a:lstStyle/>
          <a:p>
            <a:pPr algn="l"/>
            <a:fld id="{8ACEFDFC-287E-0A4D-81A7-6CC8C070690D}" type="slidenum">
              <a:rPr lang="nb-NO" smtClean="0"/>
              <a:pPr algn="l"/>
              <a:t>12</a:t>
            </a:fld>
            <a:endParaRPr lang="nb-NO"/>
          </a:p>
        </p:txBody>
      </p:sp>
      <p:sp>
        <p:nvSpPr>
          <p:cNvPr id="19" name="TekstSylinder 18">
            <a:extLst>
              <a:ext uri="{FF2B5EF4-FFF2-40B4-BE49-F238E27FC236}">
                <a16:creationId xmlns:a16="http://schemas.microsoft.com/office/drawing/2014/main" id="{F7576E3E-94F9-FF19-B011-D8A89C9ECA1D}"/>
              </a:ext>
            </a:extLst>
          </p:cNvPr>
          <p:cNvSpPr txBox="1"/>
          <p:nvPr/>
        </p:nvSpPr>
        <p:spPr>
          <a:xfrm>
            <a:off x="1245972" y="167845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b-NO">
              <a:latin typeface="Arial" panose="020B0604020202020204" pitchFamily="34" charset="0"/>
            </a:endParaRPr>
          </a:p>
        </p:txBody>
      </p:sp>
      <p:sp>
        <p:nvSpPr>
          <p:cNvPr id="20" name="TekstSylinder 19">
            <a:extLst>
              <a:ext uri="{FF2B5EF4-FFF2-40B4-BE49-F238E27FC236}">
                <a16:creationId xmlns:a16="http://schemas.microsoft.com/office/drawing/2014/main" id="{BF18DE7C-0E2C-F966-94E7-518194AB4426}"/>
              </a:ext>
            </a:extLst>
          </p:cNvPr>
          <p:cNvSpPr txBox="1"/>
          <p:nvPr/>
        </p:nvSpPr>
        <p:spPr>
          <a:xfrm>
            <a:off x="3789405" y="39129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b-NO">
              <a:latin typeface="Arial" panose="020B0604020202020204" pitchFamily="34" charset="0"/>
            </a:endParaRPr>
          </a:p>
        </p:txBody>
      </p:sp>
      <p:sp>
        <p:nvSpPr>
          <p:cNvPr id="21" name="TekstSylinder 20">
            <a:extLst>
              <a:ext uri="{FF2B5EF4-FFF2-40B4-BE49-F238E27FC236}">
                <a16:creationId xmlns:a16="http://schemas.microsoft.com/office/drawing/2014/main" id="{31A68EB1-B83F-6C1B-BC8E-2B6CA5A1EDBD}"/>
              </a:ext>
            </a:extLst>
          </p:cNvPr>
          <p:cNvSpPr txBox="1"/>
          <p:nvPr/>
        </p:nvSpPr>
        <p:spPr>
          <a:xfrm>
            <a:off x="885567" y="167845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b-NO">
              <a:latin typeface="Arial" panose="020B0604020202020204" pitchFamily="34" charset="0"/>
            </a:endParaRPr>
          </a:p>
        </p:txBody>
      </p:sp>
      <p:pic>
        <p:nvPicPr>
          <p:cNvPr id="13" name="Grafikk 12" descr="Tankeboble kontur">
            <a:extLst>
              <a:ext uri="{FF2B5EF4-FFF2-40B4-BE49-F238E27FC236}">
                <a16:creationId xmlns:a16="http://schemas.microsoft.com/office/drawing/2014/main" id="{D18868EE-E8D4-278F-3B96-75B47812E88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38845" y="1679188"/>
            <a:ext cx="3954684" cy="3933807"/>
          </a:xfrm>
          <a:prstGeom prst="rect">
            <a:avLst/>
          </a:prstGeom>
        </p:spPr>
      </p:pic>
      <p:pic>
        <p:nvPicPr>
          <p:cNvPr id="14" name="Grafikk 13" descr="Tankeboble kontur">
            <a:extLst>
              <a:ext uri="{FF2B5EF4-FFF2-40B4-BE49-F238E27FC236}">
                <a16:creationId xmlns:a16="http://schemas.microsoft.com/office/drawing/2014/main" id="{314C1AE4-E455-0D4E-C27D-F48C7E74C0D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86837" y="748324"/>
            <a:ext cx="3923369" cy="3933806"/>
          </a:xfrm>
          <a:prstGeom prst="rect">
            <a:avLst/>
          </a:prstGeom>
        </p:spPr>
      </p:pic>
      <p:sp>
        <p:nvSpPr>
          <p:cNvPr id="22" name="Ellipse 21">
            <a:extLst>
              <a:ext uri="{FF2B5EF4-FFF2-40B4-BE49-F238E27FC236}">
                <a16:creationId xmlns:a16="http://schemas.microsoft.com/office/drawing/2014/main" id="{917FDCA8-9585-97EF-076E-2CE99F8B6FFB}"/>
              </a:ext>
            </a:extLst>
          </p:cNvPr>
          <p:cNvSpPr/>
          <p:nvPr/>
        </p:nvSpPr>
        <p:spPr>
          <a:xfrm>
            <a:off x="2198370" y="4204714"/>
            <a:ext cx="1511368" cy="1630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27" name="Ellipse 26">
            <a:extLst>
              <a:ext uri="{FF2B5EF4-FFF2-40B4-BE49-F238E27FC236}">
                <a16:creationId xmlns:a16="http://schemas.microsoft.com/office/drawing/2014/main" id="{0696EBF5-F9A9-B8C1-E602-B4DA97914B0F}"/>
              </a:ext>
            </a:extLst>
          </p:cNvPr>
          <p:cNvSpPr/>
          <p:nvPr/>
        </p:nvSpPr>
        <p:spPr>
          <a:xfrm rot="15840000">
            <a:off x="4623770" y="4118568"/>
            <a:ext cx="267222" cy="2881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28" name="Ellipse 27">
            <a:extLst>
              <a:ext uri="{FF2B5EF4-FFF2-40B4-BE49-F238E27FC236}">
                <a16:creationId xmlns:a16="http://schemas.microsoft.com/office/drawing/2014/main" id="{DFAED247-9B0D-BA5B-FA59-0C2C1B968528}"/>
              </a:ext>
            </a:extLst>
          </p:cNvPr>
          <p:cNvSpPr/>
          <p:nvPr/>
        </p:nvSpPr>
        <p:spPr>
          <a:xfrm>
            <a:off x="5815987" y="2139635"/>
            <a:ext cx="276867" cy="259164"/>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29" name="Ellipse 28">
            <a:extLst>
              <a:ext uri="{FF2B5EF4-FFF2-40B4-BE49-F238E27FC236}">
                <a16:creationId xmlns:a16="http://schemas.microsoft.com/office/drawing/2014/main" id="{EDA7DE51-1EB7-D51D-5D15-A4907D876D69}"/>
              </a:ext>
            </a:extLst>
          </p:cNvPr>
          <p:cNvSpPr/>
          <p:nvPr/>
        </p:nvSpPr>
        <p:spPr>
          <a:xfrm>
            <a:off x="4967441" y="4371466"/>
            <a:ext cx="204592" cy="204593"/>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30" name="Ellipse 29">
            <a:extLst>
              <a:ext uri="{FF2B5EF4-FFF2-40B4-BE49-F238E27FC236}">
                <a16:creationId xmlns:a16="http://schemas.microsoft.com/office/drawing/2014/main" id="{9768E4DF-2384-151A-54E5-481750825A2A}"/>
              </a:ext>
            </a:extLst>
          </p:cNvPr>
          <p:cNvSpPr/>
          <p:nvPr/>
        </p:nvSpPr>
        <p:spPr>
          <a:xfrm>
            <a:off x="5427256" y="2268729"/>
            <a:ext cx="204592" cy="204593"/>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pic>
        <p:nvPicPr>
          <p:cNvPr id="12" name="Bilde 11" descr="Et bilde som inneholder tekst, Grafikk, logo, Font&#10;&#10;Innhold generert av kunstig intelligens kan være feil.">
            <a:extLst>
              <a:ext uri="{FF2B5EF4-FFF2-40B4-BE49-F238E27FC236}">
                <a16:creationId xmlns:a16="http://schemas.microsoft.com/office/drawing/2014/main" id="{3E350680-FA83-37A0-B11B-73FF4F052074}"/>
              </a:ext>
            </a:extLst>
          </p:cNvPr>
          <p:cNvPicPr>
            <a:picLocks noChangeAspect="1"/>
          </p:cNvPicPr>
          <p:nvPr/>
        </p:nvPicPr>
        <p:blipFill>
          <a:blip r:embed="rId7"/>
          <a:stretch>
            <a:fillRect/>
          </a:stretch>
        </p:blipFill>
        <p:spPr>
          <a:xfrm>
            <a:off x="7018219" y="1487284"/>
            <a:ext cx="1674564" cy="1547148"/>
          </a:xfrm>
          <a:prstGeom prst="rect">
            <a:avLst/>
          </a:prstGeom>
        </p:spPr>
      </p:pic>
      <p:sp>
        <p:nvSpPr>
          <p:cNvPr id="32" name="TekstSylinder 31">
            <a:extLst>
              <a:ext uri="{FF2B5EF4-FFF2-40B4-BE49-F238E27FC236}">
                <a16:creationId xmlns:a16="http://schemas.microsoft.com/office/drawing/2014/main" id="{2AAC847E-0691-CC8D-198B-E9EF79C46356}"/>
              </a:ext>
            </a:extLst>
          </p:cNvPr>
          <p:cNvSpPr txBox="1"/>
          <p:nvPr/>
        </p:nvSpPr>
        <p:spPr>
          <a:xfrm>
            <a:off x="2672361" y="3050712"/>
            <a:ext cx="20813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a:latin typeface="Arial" panose="020B0604020202020204" pitchFamily="34" charset="0"/>
              </a:rPr>
              <a:t>Trafikksikkerhet</a:t>
            </a:r>
          </a:p>
        </p:txBody>
      </p:sp>
      <p:sp>
        <p:nvSpPr>
          <p:cNvPr id="39" name="TekstSylinder 38">
            <a:extLst>
              <a:ext uri="{FF2B5EF4-FFF2-40B4-BE49-F238E27FC236}">
                <a16:creationId xmlns:a16="http://schemas.microsoft.com/office/drawing/2014/main" id="{3583431E-E055-D2F6-399B-8FC9DE05B5EE}"/>
              </a:ext>
            </a:extLst>
          </p:cNvPr>
          <p:cNvSpPr txBox="1"/>
          <p:nvPr/>
        </p:nvSpPr>
        <p:spPr>
          <a:xfrm>
            <a:off x="1249713" y="966317"/>
            <a:ext cx="39035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a:latin typeface="Arial" panose="020B0604020202020204" pitchFamily="34" charset="0"/>
              </a:rPr>
              <a:t>?</a:t>
            </a:r>
          </a:p>
        </p:txBody>
      </p:sp>
      <p:sp>
        <p:nvSpPr>
          <p:cNvPr id="41" name="TekstSylinder 40">
            <a:extLst>
              <a:ext uri="{FF2B5EF4-FFF2-40B4-BE49-F238E27FC236}">
                <a16:creationId xmlns:a16="http://schemas.microsoft.com/office/drawing/2014/main" id="{FC9FB2D6-D06F-FF8A-A689-38A68E0B8887}"/>
              </a:ext>
            </a:extLst>
          </p:cNvPr>
          <p:cNvSpPr txBox="1"/>
          <p:nvPr/>
        </p:nvSpPr>
        <p:spPr>
          <a:xfrm>
            <a:off x="1616729" y="2840226"/>
            <a:ext cx="5012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a:latin typeface="Arial" panose="020B0604020202020204" pitchFamily="34" charset="0"/>
              </a:rPr>
              <a:t>___</a:t>
            </a:r>
          </a:p>
        </p:txBody>
      </p:sp>
      <p:sp>
        <p:nvSpPr>
          <p:cNvPr id="2" name="Ellipse 1">
            <a:extLst>
              <a:ext uri="{FF2B5EF4-FFF2-40B4-BE49-F238E27FC236}">
                <a16:creationId xmlns:a16="http://schemas.microsoft.com/office/drawing/2014/main" id="{7B8A5747-D539-8316-D311-069527E2D2AA}"/>
              </a:ext>
            </a:extLst>
          </p:cNvPr>
          <p:cNvSpPr/>
          <p:nvPr/>
        </p:nvSpPr>
        <p:spPr>
          <a:xfrm>
            <a:off x="5266456" y="4574021"/>
            <a:ext cx="204592" cy="204593"/>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3" name="Ellipse 2">
            <a:extLst>
              <a:ext uri="{FF2B5EF4-FFF2-40B4-BE49-F238E27FC236}">
                <a16:creationId xmlns:a16="http://schemas.microsoft.com/office/drawing/2014/main" id="{73C5F382-43A5-5149-4DEC-F27462C072CB}"/>
              </a:ext>
            </a:extLst>
          </p:cNvPr>
          <p:cNvSpPr/>
          <p:nvPr/>
        </p:nvSpPr>
        <p:spPr>
          <a:xfrm>
            <a:off x="6092854" y="3148330"/>
            <a:ext cx="1511368" cy="1630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sp>
        <p:nvSpPr>
          <p:cNvPr id="7" name="Ellipse 6">
            <a:extLst>
              <a:ext uri="{FF2B5EF4-FFF2-40B4-BE49-F238E27FC236}">
                <a16:creationId xmlns:a16="http://schemas.microsoft.com/office/drawing/2014/main" id="{232A3F90-D171-52A2-6785-B9CC76833E93}"/>
              </a:ext>
            </a:extLst>
          </p:cNvPr>
          <p:cNvSpPr/>
          <p:nvPr/>
        </p:nvSpPr>
        <p:spPr>
          <a:xfrm>
            <a:off x="5063897" y="2403768"/>
            <a:ext cx="204592" cy="204593"/>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endParaRPr>
          </a:p>
        </p:txBody>
      </p:sp>
      <p:pic>
        <p:nvPicPr>
          <p:cNvPr id="46" name="Picture 2" descr="Et bilde som inneholder sort, mørke&#10;&#10;Innhold generert av kunstig intelligens kan være feil.">
            <a:extLst>
              <a:ext uri="{FF2B5EF4-FFF2-40B4-BE49-F238E27FC236}">
                <a16:creationId xmlns:a16="http://schemas.microsoft.com/office/drawing/2014/main" id="{FA9F068A-34CA-A79C-9F58-54BC18AF50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94897" y="4116601"/>
            <a:ext cx="1684233" cy="1803943"/>
          </a:xfrm>
          <a:prstGeom prst="rect">
            <a:avLst/>
          </a:prstGeom>
          <a:noFill/>
          <a:extLst>
            <a:ext uri="{909E8E84-426E-40DD-AFC4-6F175D3DCCD1}">
              <a14:hiddenFill xmlns:a14="http://schemas.microsoft.com/office/drawing/2010/main">
                <a:solidFill>
                  <a:srgbClr val="FFFFFF"/>
                </a:solidFill>
              </a14:hiddenFill>
            </a:ext>
          </a:extLst>
        </p:spPr>
      </p:pic>
      <p:sp>
        <p:nvSpPr>
          <p:cNvPr id="11" name="TekstSylinder 10">
            <a:extLst>
              <a:ext uri="{FF2B5EF4-FFF2-40B4-BE49-F238E27FC236}">
                <a16:creationId xmlns:a16="http://schemas.microsoft.com/office/drawing/2014/main" id="{4D1BAD70-24B0-3458-988D-D106B6B14CD6}"/>
              </a:ext>
            </a:extLst>
          </p:cNvPr>
          <p:cNvSpPr txBox="1"/>
          <p:nvPr/>
        </p:nvSpPr>
        <p:spPr>
          <a:xfrm>
            <a:off x="9468220" y="2078226"/>
            <a:ext cx="5012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a:latin typeface="Arial" panose="020B0604020202020204" pitchFamily="34" charset="0"/>
              </a:rPr>
              <a:t>___</a:t>
            </a:r>
          </a:p>
        </p:txBody>
      </p:sp>
      <p:cxnSp>
        <p:nvCxnSpPr>
          <p:cNvPr id="24" name="Rett pilkobling 23">
            <a:extLst>
              <a:ext uri="{FF2B5EF4-FFF2-40B4-BE49-F238E27FC236}">
                <a16:creationId xmlns:a16="http://schemas.microsoft.com/office/drawing/2014/main" id="{F87BDC66-2190-1EDA-ECD0-A318F0F9B337}"/>
              </a:ext>
            </a:extLst>
          </p:cNvPr>
          <p:cNvCxnSpPr>
            <a:cxnSpLocks/>
          </p:cNvCxnSpPr>
          <p:nvPr/>
        </p:nvCxnSpPr>
        <p:spPr>
          <a:xfrm flipH="1">
            <a:off x="8999184" y="887624"/>
            <a:ext cx="684880" cy="577254"/>
          </a:xfrm>
          <a:prstGeom prst="straightConnector1">
            <a:avLst/>
          </a:prstGeom>
          <a:ln/>
        </p:spPr>
        <p:style>
          <a:lnRef idx="3">
            <a:schemeClr val="dk1"/>
          </a:lnRef>
          <a:fillRef idx="0">
            <a:schemeClr val="dk1"/>
          </a:fillRef>
          <a:effectRef idx="2">
            <a:schemeClr val="dk1"/>
          </a:effectRef>
          <a:fontRef idx="minor">
            <a:schemeClr val="tx1"/>
          </a:fontRef>
        </p:style>
      </p:cxnSp>
      <p:cxnSp>
        <p:nvCxnSpPr>
          <p:cNvPr id="25" name="Rett pilkobling 24">
            <a:extLst>
              <a:ext uri="{FF2B5EF4-FFF2-40B4-BE49-F238E27FC236}">
                <a16:creationId xmlns:a16="http://schemas.microsoft.com/office/drawing/2014/main" id="{D3FE629B-5C79-FDB7-6CBC-6E6B46F4DA3B}"/>
              </a:ext>
            </a:extLst>
          </p:cNvPr>
          <p:cNvCxnSpPr>
            <a:cxnSpLocks/>
          </p:cNvCxnSpPr>
          <p:nvPr/>
        </p:nvCxnSpPr>
        <p:spPr>
          <a:xfrm>
            <a:off x="8999230" y="3250790"/>
            <a:ext cx="684790" cy="635127"/>
          </a:xfrm>
          <a:prstGeom prst="straightConnector1">
            <a:avLst/>
          </a:prstGeom>
          <a:ln/>
        </p:spPr>
        <p:style>
          <a:lnRef idx="3">
            <a:schemeClr val="dk1"/>
          </a:lnRef>
          <a:fillRef idx="0">
            <a:schemeClr val="dk1"/>
          </a:fillRef>
          <a:effectRef idx="2">
            <a:schemeClr val="dk1"/>
          </a:effectRef>
          <a:fontRef idx="minor">
            <a:schemeClr val="tx1"/>
          </a:fontRef>
        </p:style>
      </p:cxnSp>
      <p:cxnSp>
        <p:nvCxnSpPr>
          <p:cNvPr id="26" name="Rett pilkobling 25">
            <a:extLst>
              <a:ext uri="{FF2B5EF4-FFF2-40B4-BE49-F238E27FC236}">
                <a16:creationId xmlns:a16="http://schemas.microsoft.com/office/drawing/2014/main" id="{61D86758-2388-C981-F903-FAFCE8D417D0}"/>
              </a:ext>
            </a:extLst>
          </p:cNvPr>
          <p:cNvCxnSpPr>
            <a:cxnSpLocks/>
          </p:cNvCxnSpPr>
          <p:nvPr/>
        </p:nvCxnSpPr>
        <p:spPr>
          <a:xfrm>
            <a:off x="1774699" y="1553169"/>
            <a:ext cx="684790" cy="635127"/>
          </a:xfrm>
          <a:prstGeom prst="straightConnector1">
            <a:avLst/>
          </a:prstGeom>
          <a:ln/>
        </p:spPr>
        <p:style>
          <a:lnRef idx="3">
            <a:schemeClr val="dk1"/>
          </a:lnRef>
          <a:fillRef idx="0">
            <a:schemeClr val="dk1"/>
          </a:fillRef>
          <a:effectRef idx="2">
            <a:schemeClr val="dk1"/>
          </a:effectRef>
          <a:fontRef idx="minor">
            <a:schemeClr val="tx1"/>
          </a:fontRef>
        </p:style>
      </p:cxnSp>
      <p:cxnSp>
        <p:nvCxnSpPr>
          <p:cNvPr id="18" name="Rett pilkobling 17">
            <a:extLst>
              <a:ext uri="{FF2B5EF4-FFF2-40B4-BE49-F238E27FC236}">
                <a16:creationId xmlns:a16="http://schemas.microsoft.com/office/drawing/2014/main" id="{02D153BE-85CA-465B-087C-B8B26588E279}"/>
              </a:ext>
            </a:extLst>
          </p:cNvPr>
          <p:cNvCxnSpPr>
            <a:cxnSpLocks/>
          </p:cNvCxnSpPr>
          <p:nvPr/>
        </p:nvCxnSpPr>
        <p:spPr>
          <a:xfrm flipH="1">
            <a:off x="1774654" y="4003144"/>
            <a:ext cx="684880" cy="577254"/>
          </a:xfrm>
          <a:prstGeom prst="straightConnector1">
            <a:avLst/>
          </a:prstGeom>
          <a:ln/>
        </p:spPr>
        <p:style>
          <a:lnRef idx="3">
            <a:schemeClr val="dk1"/>
          </a:lnRef>
          <a:fillRef idx="0">
            <a:schemeClr val="dk1"/>
          </a:fillRef>
          <a:effectRef idx="2">
            <a:schemeClr val="dk1"/>
          </a:effectRef>
          <a:fontRef idx="minor">
            <a:schemeClr val="tx1"/>
          </a:fontRef>
        </p:style>
      </p:cxnSp>
      <p:sp>
        <p:nvSpPr>
          <p:cNvPr id="8" name="TekstSylinder 7">
            <a:extLst>
              <a:ext uri="{FF2B5EF4-FFF2-40B4-BE49-F238E27FC236}">
                <a16:creationId xmlns:a16="http://schemas.microsoft.com/office/drawing/2014/main" id="{388CB028-E842-C3EA-E47D-EC3E31B9938E}"/>
              </a:ext>
            </a:extLst>
          </p:cNvPr>
          <p:cNvSpPr txBox="1"/>
          <p:nvPr/>
        </p:nvSpPr>
        <p:spPr>
          <a:xfrm>
            <a:off x="1249713" y="2838186"/>
            <a:ext cx="39035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a:latin typeface="Arial" panose="020B0604020202020204" pitchFamily="34" charset="0"/>
              </a:rPr>
              <a:t>?</a:t>
            </a:r>
          </a:p>
        </p:txBody>
      </p:sp>
      <p:sp>
        <p:nvSpPr>
          <p:cNvPr id="15" name="TekstSylinder 14">
            <a:extLst>
              <a:ext uri="{FF2B5EF4-FFF2-40B4-BE49-F238E27FC236}">
                <a16:creationId xmlns:a16="http://schemas.microsoft.com/office/drawing/2014/main" id="{2087646C-FBFF-B9DA-EEC1-0F8F5851E3BB}"/>
              </a:ext>
            </a:extLst>
          </p:cNvPr>
          <p:cNvSpPr txBox="1"/>
          <p:nvPr/>
        </p:nvSpPr>
        <p:spPr>
          <a:xfrm>
            <a:off x="1249713" y="4569251"/>
            <a:ext cx="39035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a:latin typeface="Arial" panose="020B0604020202020204" pitchFamily="34" charset="0"/>
              </a:rPr>
              <a:t>?</a:t>
            </a:r>
          </a:p>
        </p:txBody>
      </p:sp>
      <p:sp>
        <p:nvSpPr>
          <p:cNvPr id="16" name="TekstSylinder 15">
            <a:extLst>
              <a:ext uri="{FF2B5EF4-FFF2-40B4-BE49-F238E27FC236}">
                <a16:creationId xmlns:a16="http://schemas.microsoft.com/office/drawing/2014/main" id="{0C2301DB-F8A3-063D-A887-929EA571150E}"/>
              </a:ext>
            </a:extLst>
          </p:cNvPr>
          <p:cNvSpPr txBox="1"/>
          <p:nvPr/>
        </p:nvSpPr>
        <p:spPr>
          <a:xfrm>
            <a:off x="9971300" y="394818"/>
            <a:ext cx="39035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a:latin typeface="Arial" panose="020B0604020202020204" pitchFamily="34" charset="0"/>
              </a:rPr>
              <a:t>?</a:t>
            </a:r>
          </a:p>
        </p:txBody>
      </p:sp>
      <p:sp>
        <p:nvSpPr>
          <p:cNvPr id="17" name="TekstSylinder 16">
            <a:extLst>
              <a:ext uri="{FF2B5EF4-FFF2-40B4-BE49-F238E27FC236}">
                <a16:creationId xmlns:a16="http://schemas.microsoft.com/office/drawing/2014/main" id="{5E1054B3-50E2-BAA0-1631-660D269DF05B}"/>
              </a:ext>
            </a:extLst>
          </p:cNvPr>
          <p:cNvSpPr txBox="1"/>
          <p:nvPr/>
        </p:nvSpPr>
        <p:spPr>
          <a:xfrm>
            <a:off x="9971300" y="2092751"/>
            <a:ext cx="39035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a:latin typeface="Arial" panose="020B0604020202020204" pitchFamily="34" charset="0"/>
              </a:rPr>
              <a:t>?</a:t>
            </a:r>
          </a:p>
        </p:txBody>
      </p:sp>
      <p:sp>
        <p:nvSpPr>
          <p:cNvPr id="23" name="TekstSylinder 22">
            <a:extLst>
              <a:ext uri="{FF2B5EF4-FFF2-40B4-BE49-F238E27FC236}">
                <a16:creationId xmlns:a16="http://schemas.microsoft.com/office/drawing/2014/main" id="{D4A707F9-56D8-8CAE-22ED-E664764044B9}"/>
              </a:ext>
            </a:extLst>
          </p:cNvPr>
          <p:cNvSpPr txBox="1"/>
          <p:nvPr/>
        </p:nvSpPr>
        <p:spPr>
          <a:xfrm>
            <a:off x="9971299" y="3840382"/>
            <a:ext cx="39035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a:latin typeface="Arial" panose="020B0604020202020204" pitchFamily="34" charset="0"/>
              </a:rPr>
              <a:t>?</a:t>
            </a:r>
          </a:p>
        </p:txBody>
      </p:sp>
      <p:sp>
        <p:nvSpPr>
          <p:cNvPr id="9" name="Rektangel 21">
            <a:extLst>
              <a:ext uri="{FF2B5EF4-FFF2-40B4-BE49-F238E27FC236}">
                <a16:creationId xmlns:a16="http://schemas.microsoft.com/office/drawing/2014/main" id="{B07E16E1-C652-A8FC-F240-01A9E2D35F9C}"/>
              </a:ext>
            </a:extLst>
          </p:cNvPr>
          <p:cNvSpPr/>
          <p:nvPr/>
        </p:nvSpPr>
        <p:spPr>
          <a:xfrm>
            <a:off x="4513869" y="3067422"/>
            <a:ext cx="2743200" cy="94552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400">
                <a:solidFill>
                  <a:srgbClr val="FF0000"/>
                </a:solidFill>
                <a:latin typeface="Arial" panose="020B0604020202020204" pitchFamily="34" charset="0"/>
              </a:rPr>
              <a:t>Denne siden er ment som en overgang/introduksjon til klasseromsdelen.</a:t>
            </a:r>
          </a:p>
        </p:txBody>
      </p:sp>
    </p:spTree>
    <p:extLst>
      <p:ext uri="{BB962C8B-B14F-4D97-AF65-F5344CB8AC3E}">
        <p14:creationId xmlns:p14="http://schemas.microsoft.com/office/powerpoint/2010/main" val="55669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2511C-6A63-5DDB-0538-71041A595BFF}"/>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4D6F3722-8796-3938-6E99-A58532D4A5E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6" name="Objekt 5" hidden="1">
                        <a:extLst>
                          <a:ext uri="{FF2B5EF4-FFF2-40B4-BE49-F238E27FC236}">
                            <a16:creationId xmlns:a16="http://schemas.microsoft.com/office/drawing/2014/main" id="{4D6F3722-8796-3938-6E99-A58532D4A5E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 name="TekstSylinder 19">
            <a:extLst>
              <a:ext uri="{FF2B5EF4-FFF2-40B4-BE49-F238E27FC236}">
                <a16:creationId xmlns:a16="http://schemas.microsoft.com/office/drawing/2014/main" id="{F53820D9-7BA3-E91C-6A9A-38C103EA1310}"/>
              </a:ext>
            </a:extLst>
          </p:cNvPr>
          <p:cNvSpPr txBox="1"/>
          <p:nvPr/>
        </p:nvSpPr>
        <p:spPr>
          <a:xfrm>
            <a:off x="3789405" y="39129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b-NO">
              <a:latin typeface="Arial" panose="020B0604020202020204" pitchFamily="34" charset="0"/>
            </a:endParaRPr>
          </a:p>
        </p:txBody>
      </p:sp>
      <p:sp>
        <p:nvSpPr>
          <p:cNvPr id="15" name="Rectangle 14">
            <a:extLst>
              <a:ext uri="{FF2B5EF4-FFF2-40B4-BE49-F238E27FC236}">
                <a16:creationId xmlns:a16="http://schemas.microsoft.com/office/drawing/2014/main" id="{A6B1F32C-970D-64FA-1CF1-F7BADF4BF10D}"/>
              </a:ext>
            </a:extLst>
          </p:cNvPr>
          <p:cNvSpPr/>
          <p:nvPr/>
        </p:nvSpPr>
        <p:spPr>
          <a:xfrm>
            <a:off x="8283" y="-553"/>
            <a:ext cx="12222920" cy="6855789"/>
          </a:xfrm>
          <a:prstGeom prst="rect">
            <a:avLst/>
          </a:prstGeom>
          <a:solidFill>
            <a:schemeClr val="bg1"/>
          </a:solidFill>
          <a:ln>
            <a:solidFill>
              <a:srgbClr val="F8F0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2" name="TextBox 11">
            <a:extLst>
              <a:ext uri="{FF2B5EF4-FFF2-40B4-BE49-F238E27FC236}">
                <a16:creationId xmlns:a16="http://schemas.microsoft.com/office/drawing/2014/main" id="{BEA84B9A-448A-CBA0-0ACD-2BA22C907370}"/>
              </a:ext>
            </a:extLst>
          </p:cNvPr>
          <p:cNvSpPr txBox="1"/>
          <p:nvPr/>
        </p:nvSpPr>
        <p:spPr>
          <a:xfrm>
            <a:off x="861236" y="3146885"/>
            <a:ext cx="5650675"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pPr>
            <a:r>
              <a:rPr lang="nb-NO" sz="3800" b="1" noProof="0">
                <a:latin typeface="Arial" panose="020B0604020202020204" pitchFamily="34" charset="0"/>
              </a:rPr>
              <a:t>“Møte i midten”</a:t>
            </a:r>
          </a:p>
        </p:txBody>
      </p:sp>
      <p:pic>
        <p:nvPicPr>
          <p:cNvPr id="8" name="Bilde 7" descr="Et bilde som inneholder tekst, Grafikk, logo, Font&#10;&#10;Innhold generert av kunstig intelligens kan være feil.">
            <a:extLst>
              <a:ext uri="{FF2B5EF4-FFF2-40B4-BE49-F238E27FC236}">
                <a16:creationId xmlns:a16="http://schemas.microsoft.com/office/drawing/2014/main" id="{9084F3FE-F167-AA12-A3DA-06739FD14C15}"/>
              </a:ext>
            </a:extLst>
          </p:cNvPr>
          <p:cNvPicPr>
            <a:picLocks noChangeAspect="1"/>
          </p:cNvPicPr>
          <p:nvPr/>
        </p:nvPicPr>
        <p:blipFill>
          <a:blip r:embed="rId6"/>
          <a:srcRect l="17927" t="10355" r="17559" b="32457"/>
          <a:stretch>
            <a:fillRect/>
          </a:stretch>
        </p:blipFill>
        <p:spPr>
          <a:xfrm>
            <a:off x="6359235" y="1363008"/>
            <a:ext cx="5111734" cy="4251227"/>
          </a:xfrm>
          <a:prstGeom prst="rect">
            <a:avLst/>
          </a:prstGeom>
        </p:spPr>
      </p:pic>
      <p:pic>
        <p:nvPicPr>
          <p:cNvPr id="16" name="Picture 15">
            <a:extLst>
              <a:ext uri="{FF2B5EF4-FFF2-40B4-BE49-F238E27FC236}">
                <a16:creationId xmlns:a16="http://schemas.microsoft.com/office/drawing/2014/main" id="{0A662344-235F-C9A9-A101-516809BB00B8}"/>
              </a:ext>
            </a:extLst>
          </p:cNvPr>
          <p:cNvPicPr>
            <a:picLocks noChangeAspect="1"/>
          </p:cNvPicPr>
          <p:nvPr/>
        </p:nvPicPr>
        <p:blipFill>
          <a:blip r:embed="rId7"/>
          <a:stretch>
            <a:fillRect/>
          </a:stretch>
        </p:blipFill>
        <p:spPr>
          <a:xfrm>
            <a:off x="727075" y="1163292"/>
            <a:ext cx="1085850" cy="1085850"/>
          </a:xfrm>
          <a:prstGeom prst="rect">
            <a:avLst/>
          </a:prstGeom>
        </p:spPr>
      </p:pic>
      <p:sp>
        <p:nvSpPr>
          <p:cNvPr id="2" name="Plassholder for innhold 2">
            <a:extLst>
              <a:ext uri="{FF2B5EF4-FFF2-40B4-BE49-F238E27FC236}">
                <a16:creationId xmlns:a16="http://schemas.microsoft.com/office/drawing/2014/main" id="{7DA4B133-DE2D-87DE-667A-B858912AA0A2}"/>
              </a:ext>
            </a:extLst>
          </p:cNvPr>
          <p:cNvSpPr txBox="1">
            <a:spLocks/>
          </p:cNvSpPr>
          <p:nvPr/>
        </p:nvSpPr>
        <p:spPr>
          <a:xfrm>
            <a:off x="2936420" y="2701885"/>
            <a:ext cx="6210301" cy="1436370"/>
          </a:xfrm>
          <a:prstGeom prst="rect">
            <a:avLst/>
          </a:prstGeom>
          <a:solidFill>
            <a:srgbClr val="FFFF00"/>
          </a:solidFill>
          <a:ln>
            <a:solidFill>
              <a:schemeClr val="tx1"/>
            </a:solidFill>
          </a:ln>
        </p:spPr>
        <p:txBody>
          <a:bodyPr vert="horz" lIns="252000" tIns="72000" rIns="252000" bIns="0" rtlCol="0" anchor="ctr">
            <a:noAutofit/>
          </a:bodyPr>
          <a:lstStyle>
            <a:defPPr>
              <a:defRPr lang="nb-NO"/>
            </a:defPPr>
            <a:lvl1pPr marL="0" indent="0" algn="l" defTabSz="914400" rtl="0" eaLnBrk="1" latinLnBrk="0" hangingPunct="1">
              <a:lnSpc>
                <a:spcPct val="100000"/>
              </a:lnSpc>
              <a:spcBef>
                <a:spcPts val="0"/>
              </a:spcBef>
              <a:spcAft>
                <a:spcPts val="200"/>
              </a:spcAft>
              <a:buSzPct val="100000"/>
              <a:buFontTx/>
              <a:buNone/>
              <a:defRPr sz="1800" b="0" i="0" kern="1200">
                <a:solidFill>
                  <a:schemeClr val="tx1"/>
                </a:solidFill>
                <a:latin typeface="+mn-lt"/>
                <a:ea typeface="+mn-ea"/>
                <a:cs typeface="+mn-cs"/>
              </a:defRPr>
            </a:lvl1pPr>
            <a:lvl2pPr marL="457200" indent="0" algn="l" defTabSz="914400" rtl="0" eaLnBrk="1" latinLnBrk="0" hangingPunct="1">
              <a:lnSpc>
                <a:spcPct val="100000"/>
              </a:lnSpc>
              <a:spcBef>
                <a:spcPts val="600"/>
              </a:spcBef>
              <a:buClr>
                <a:schemeClr val="tx2"/>
              </a:buClr>
              <a:buSzPct val="110000"/>
              <a:buFont typeface="Arial" panose="020B0604020202020204" pitchFamily="34" charset="0"/>
              <a:buNone/>
              <a:defRPr sz="2000" b="0" i="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300"/>
              </a:spcBef>
              <a:buClr>
                <a:schemeClr val="accent5"/>
              </a:buClr>
              <a:buFont typeface="Wingdings" pitchFamily="2" charset="2"/>
              <a:buNone/>
              <a:tabLst/>
              <a:defRPr sz="1800" b="0" i="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300"/>
              </a:spcBef>
              <a:buClr>
                <a:schemeClr val="accent2"/>
              </a:buClr>
              <a:buFont typeface="Wingdings" pitchFamily="2" charset="2"/>
              <a:buNone/>
              <a:defRPr sz="1600" b="0" i="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300"/>
              </a:spcBef>
              <a:buClr>
                <a:schemeClr val="accent6"/>
              </a:buClr>
              <a:buFont typeface="Wingdings" pitchFamily="2" charset="2"/>
              <a:buNone/>
              <a:tabLst/>
              <a:defRPr sz="16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nb-NO" sz="1400">
                <a:solidFill>
                  <a:srgbClr val="FF0000"/>
                </a:solidFill>
                <a:latin typeface="Arial"/>
                <a:cs typeface="Arial"/>
              </a:rPr>
              <a:t>"Møte i midten" (side 11-14) er ett av to mulige alternativer for opplegg til klasseromsdelen. Det andre alternativet heter "Diskusjon i klasserommet" (se side 15-17). Velg det alternativet dere ønsker, og skjul sidene som hører til det andre. </a:t>
            </a:r>
            <a:endParaRPr lang="en-US"/>
          </a:p>
        </p:txBody>
      </p:sp>
    </p:spTree>
    <p:extLst>
      <p:ext uri="{BB962C8B-B14F-4D97-AF65-F5344CB8AC3E}">
        <p14:creationId xmlns:p14="http://schemas.microsoft.com/office/powerpoint/2010/main" val="3131521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2DF1F-6C8E-4DC8-9A9A-1299D7309D16}"/>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A360E1C2-C0B4-B5A1-D981-BF9088CCC51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A360E1C2-C0B4-B5A1-D981-BF9088CCC5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2360148D-3D70-B0C8-D347-2A2A0B9DE4B7}"/>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8" name="Title 7">
            <a:extLst>
              <a:ext uri="{FF2B5EF4-FFF2-40B4-BE49-F238E27FC236}">
                <a16:creationId xmlns:a16="http://schemas.microsoft.com/office/drawing/2014/main" id="{18A4FAE4-CCA8-D442-B8FE-9114A9A9A03F}"/>
              </a:ext>
            </a:extLst>
          </p:cNvPr>
          <p:cNvSpPr>
            <a:spLocks noGrp="1"/>
          </p:cNvSpPr>
          <p:nvPr>
            <p:ph type="title"/>
          </p:nvPr>
        </p:nvSpPr>
        <p:spPr>
          <a:xfrm>
            <a:off x="705162" y="322545"/>
            <a:ext cx="10801349" cy="804957"/>
          </a:xfrm>
        </p:spPr>
        <p:txBody>
          <a:bodyPr anchor="ctr">
            <a:normAutofit/>
          </a:bodyPr>
          <a:lstStyle/>
          <a:p>
            <a:r>
              <a:rPr lang="nb-NO" sz="3000"/>
              <a:t>Hva er </a:t>
            </a:r>
            <a:r>
              <a:rPr lang="nb-NO" sz="3000" b="1"/>
              <a:t>“Møte i midten”</a:t>
            </a:r>
            <a:r>
              <a:rPr lang="nb-NO" sz="3000"/>
              <a:t>?</a:t>
            </a:r>
            <a:endParaRPr lang="en-US" sz="3000"/>
          </a:p>
        </p:txBody>
      </p:sp>
      <p:sp>
        <p:nvSpPr>
          <p:cNvPr id="3" name="Slide Number Placeholder 2">
            <a:extLst>
              <a:ext uri="{FF2B5EF4-FFF2-40B4-BE49-F238E27FC236}">
                <a16:creationId xmlns:a16="http://schemas.microsoft.com/office/drawing/2014/main" id="{F34508B9-7256-82A0-5AF5-8D8A3AC20BA9}"/>
              </a:ext>
            </a:extLst>
          </p:cNvPr>
          <p:cNvSpPr>
            <a:spLocks noGrp="1"/>
          </p:cNvSpPr>
          <p:nvPr>
            <p:ph type="sldNum" sz="quarter" idx="12"/>
          </p:nvPr>
        </p:nvSpPr>
        <p:spPr/>
        <p:txBody>
          <a:bodyPr/>
          <a:lstStyle/>
          <a:p>
            <a:fld id="{8ACEFDFC-287E-0A4D-81A7-6CC8C070690D}" type="slidenum">
              <a:rPr lang="nb-NO" smtClean="0"/>
              <a:t>14</a:t>
            </a:fld>
            <a:endParaRPr lang="nb-NO"/>
          </a:p>
        </p:txBody>
      </p:sp>
      <p:cxnSp>
        <p:nvCxnSpPr>
          <p:cNvPr id="5" name="Rett linje 4">
            <a:extLst>
              <a:ext uri="{FF2B5EF4-FFF2-40B4-BE49-F238E27FC236}">
                <a16:creationId xmlns:a16="http://schemas.microsoft.com/office/drawing/2014/main" id="{5F640100-8CBD-8C84-8CD9-F2D2D9BFDBB1}"/>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ktangel 5">
            <a:extLst>
              <a:ext uri="{FF2B5EF4-FFF2-40B4-BE49-F238E27FC236}">
                <a16:creationId xmlns:a16="http://schemas.microsoft.com/office/drawing/2014/main" id="{C94D472A-C2BA-F9E4-0ADE-56766054C500}"/>
              </a:ext>
            </a:extLst>
          </p:cNvPr>
          <p:cNvSpPr/>
          <p:nvPr/>
        </p:nvSpPr>
        <p:spPr>
          <a:xfrm>
            <a:off x="679449" y="1455513"/>
            <a:ext cx="10639429" cy="457242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52000" rIns="288000" bIns="0" rtlCol="0" anchor="t" anchorCtr="0"/>
          <a:lstStyle/>
          <a:p>
            <a:pPr>
              <a:spcAft>
                <a:spcPts val="200"/>
              </a:spcAft>
            </a:pPr>
            <a:r>
              <a:rPr lang="nb-NO" b="1">
                <a:solidFill>
                  <a:srgbClr val="000000"/>
                </a:solidFill>
                <a:latin typeface="Arial" panose="020B0604020202020204" pitchFamily="34" charset="0"/>
                <a:ea typeface="+mn-lt"/>
                <a:cs typeface="+mn-lt"/>
              </a:rPr>
              <a:t>Grupper: </a:t>
            </a:r>
            <a:r>
              <a:rPr lang="nb-NO">
                <a:solidFill>
                  <a:srgbClr val="000000"/>
                </a:solidFill>
                <a:latin typeface="Arial" panose="020B0604020202020204" pitchFamily="34" charset="0"/>
                <a:ea typeface="+mn-lt"/>
                <a:cs typeface="+mn-lt"/>
              </a:rPr>
              <a:t>4 personer på hver gruppe.</a:t>
            </a:r>
          </a:p>
          <a:p>
            <a:pPr>
              <a:spcBef>
                <a:spcPts val="1200"/>
              </a:spcBef>
              <a:spcAft>
                <a:spcPts val="200"/>
              </a:spcAft>
            </a:pPr>
            <a:r>
              <a:rPr lang="nb-NO" b="1">
                <a:solidFill>
                  <a:srgbClr val="000000"/>
                </a:solidFill>
                <a:latin typeface="Arial" panose="020B0604020202020204" pitchFamily="34" charset="0"/>
                <a:ea typeface="+mn-lt"/>
                <a:cs typeface="+mn-lt"/>
              </a:rPr>
              <a:t>Spørsmål og ruteark: </a:t>
            </a:r>
            <a:endParaRPr lang="en-US" b="1">
              <a:solidFill>
                <a:srgbClr val="000000"/>
              </a:solidFill>
              <a:latin typeface="Arial" panose="020B0604020202020204" pitchFamily="34" charset="0"/>
              <a:ea typeface="+mn-lt"/>
              <a:cs typeface="+mn-lt"/>
            </a:endParaRPr>
          </a:p>
          <a:p>
            <a:pPr marL="324000" indent="-324000">
              <a:spcBef>
                <a:spcPts val="600"/>
              </a:spcBef>
              <a:spcAft>
                <a:spcPts val="200"/>
              </a:spcAft>
              <a:buSzPct val="120000"/>
              <a:buBlip>
                <a:blip>
                  <a:extLst>
                    <a:ext uri="{96DAC541-7B7A-43D3-8B79-37D633B846F1}">
                      <asvg:svgBlip xmlns:asvg="http://schemas.microsoft.com/office/drawing/2016/SVG/main" r:embed="rId7"/>
                    </a:ext>
                  </a:extLst>
                </a:blip>
              </a:buBlip>
            </a:pPr>
            <a:r>
              <a:rPr lang="nb-NO">
                <a:solidFill>
                  <a:srgbClr val="000000"/>
                </a:solidFill>
                <a:latin typeface="Arial" panose="020B0604020202020204" pitchFamily="34" charset="0"/>
                <a:ea typeface="+mn-lt"/>
                <a:cs typeface="+mn-lt"/>
              </a:rPr>
              <a:t>Alle gruppene skal svare på spørsmålet som kommer på neste side i presentasjonen. </a:t>
            </a:r>
            <a:endParaRPr lang="en-US">
              <a:solidFill>
                <a:srgbClr val="000000"/>
              </a:solidFill>
              <a:latin typeface="Arial" panose="020B0604020202020204" pitchFamily="34" charset="0"/>
              <a:ea typeface="+mn-lt"/>
              <a:cs typeface="+mn-lt"/>
            </a:endParaRPr>
          </a:p>
          <a:p>
            <a:pPr marL="324000" indent="-324000">
              <a:spcBef>
                <a:spcPts val="600"/>
              </a:spcBef>
              <a:spcAft>
                <a:spcPts val="200"/>
              </a:spcAft>
              <a:buSzPct val="120000"/>
              <a:buBlip>
                <a:blip>
                  <a:extLst>
                    <a:ext uri="{96DAC541-7B7A-43D3-8B79-37D633B846F1}">
                      <asvg:svgBlip xmlns:asvg="http://schemas.microsoft.com/office/drawing/2016/SVG/main" r:embed="rId7"/>
                    </a:ext>
                  </a:extLst>
                </a:blip>
              </a:buBlip>
            </a:pPr>
            <a:r>
              <a:rPr lang="nb-NO">
                <a:solidFill>
                  <a:srgbClr val="000000"/>
                </a:solidFill>
                <a:latin typeface="Arial" panose="020B0604020202020204" pitchFamily="34" charset="0"/>
                <a:ea typeface="+mn-lt"/>
                <a:cs typeface="+mn-lt"/>
              </a:rPr>
              <a:t>Dere skal svare på rutearket dere har fått utdelt på bordene. </a:t>
            </a:r>
            <a:endParaRPr lang="en-US">
              <a:solidFill>
                <a:srgbClr val="000000"/>
              </a:solidFill>
              <a:latin typeface="Arial" panose="020B0604020202020204" pitchFamily="34" charset="0"/>
              <a:ea typeface="+mn-lt"/>
              <a:cs typeface="+mn-lt"/>
            </a:endParaRPr>
          </a:p>
          <a:p>
            <a:pPr marL="324000" indent="-324000">
              <a:spcBef>
                <a:spcPts val="600"/>
              </a:spcBef>
              <a:spcAft>
                <a:spcPts val="200"/>
              </a:spcAft>
              <a:buSzPct val="120000"/>
              <a:buBlip>
                <a:blip>
                  <a:extLst>
                    <a:ext uri="{96DAC541-7B7A-43D3-8B79-37D633B846F1}">
                      <asvg:svgBlip xmlns:asvg="http://schemas.microsoft.com/office/drawing/2016/SVG/main" r:embed="rId7"/>
                    </a:ext>
                  </a:extLst>
                </a:blip>
              </a:buBlip>
            </a:pPr>
            <a:r>
              <a:rPr lang="nb-NO">
                <a:solidFill>
                  <a:srgbClr val="000000"/>
                </a:solidFill>
                <a:latin typeface="Arial" panose="020B0604020202020204" pitchFamily="34" charset="0"/>
                <a:ea typeface="+mn-lt"/>
                <a:cs typeface="+mn-lt"/>
              </a:rPr>
              <a:t>Hver gruppedeltaker svarer først individuelt skriftlig i sin rute </a:t>
            </a:r>
            <a:r>
              <a:rPr lang="nb-NO">
                <a:solidFill>
                  <a:schemeClr val="tx1"/>
                </a:solidFill>
                <a:latin typeface="Arial" panose="020B0604020202020204" pitchFamily="34" charset="0"/>
              </a:rPr>
              <a:t>(</a:t>
            </a:r>
            <a:r>
              <a:rPr lang="nb-NO">
                <a:solidFill>
                  <a:schemeClr val="tx1"/>
                </a:solidFill>
                <a:latin typeface="Arial" panose="020B0604020202020204" pitchFamily="34" charset="0"/>
                <a:ea typeface="+mn-lt"/>
                <a:cs typeface="+mn-lt"/>
              </a:rPr>
              <a:t>stikkord). </a:t>
            </a:r>
            <a:endParaRPr lang="en-US">
              <a:solidFill>
                <a:schemeClr val="tx1"/>
              </a:solidFill>
              <a:latin typeface="Arial" panose="020B0604020202020204" pitchFamily="34" charset="0"/>
              <a:ea typeface="+mn-lt"/>
              <a:cs typeface="+mn-lt"/>
            </a:endParaRPr>
          </a:p>
          <a:p>
            <a:pPr marL="324000" indent="-324000">
              <a:spcBef>
                <a:spcPts val="600"/>
              </a:spcBef>
              <a:spcAft>
                <a:spcPts val="200"/>
              </a:spcAft>
              <a:buSzPct val="120000"/>
              <a:buBlip>
                <a:blip>
                  <a:extLst>
                    <a:ext uri="{96DAC541-7B7A-43D3-8B79-37D633B846F1}">
                      <asvg:svgBlip xmlns:asvg="http://schemas.microsoft.com/office/drawing/2016/SVG/main" r:embed="rId7"/>
                    </a:ext>
                  </a:extLst>
                </a:blip>
              </a:buBlip>
            </a:pPr>
            <a:r>
              <a:rPr lang="nb-NO">
                <a:solidFill>
                  <a:srgbClr val="000000"/>
                </a:solidFill>
                <a:latin typeface="Arial" panose="020B0604020202020204" pitchFamily="34" charset="0"/>
                <a:ea typeface="+mn-lt"/>
                <a:cs typeface="+mn-lt"/>
              </a:rPr>
              <a:t>Etter </a:t>
            </a:r>
            <a:r>
              <a:rPr lang="nb-NO">
                <a:solidFill>
                  <a:srgbClr val="FF0000"/>
                </a:solidFill>
                <a:latin typeface="Arial" panose="020B0604020202020204" pitchFamily="34" charset="0"/>
                <a:ea typeface="+mn-lt"/>
                <a:cs typeface="+mn-lt"/>
              </a:rPr>
              <a:t>x minutter </a:t>
            </a:r>
            <a:r>
              <a:rPr lang="nb-NO">
                <a:solidFill>
                  <a:srgbClr val="000000"/>
                </a:solidFill>
                <a:latin typeface="Arial" panose="020B0604020202020204" pitchFamily="34" charset="0"/>
                <a:ea typeface="+mn-lt"/>
                <a:cs typeface="+mn-lt"/>
              </a:rPr>
              <a:t>begynner den deltakeren som hadde bursdag sist å dele sine tanker, deretter følger dere klokka rundt bordet.</a:t>
            </a:r>
            <a:endParaRPr lang="en-US">
              <a:solidFill>
                <a:srgbClr val="000000"/>
              </a:solidFill>
              <a:latin typeface="Arial" panose="020B0604020202020204" pitchFamily="34" charset="0"/>
              <a:ea typeface="+mn-lt"/>
              <a:cs typeface="+mn-lt"/>
            </a:endParaRPr>
          </a:p>
          <a:p>
            <a:pPr marL="324000" indent="-324000">
              <a:spcBef>
                <a:spcPts val="600"/>
              </a:spcBef>
              <a:spcAft>
                <a:spcPts val="200"/>
              </a:spcAft>
              <a:buClr>
                <a:srgbClr val="2A2859"/>
              </a:buClr>
              <a:buSzPct val="120000"/>
              <a:buBlip>
                <a:blip>
                  <a:extLst>
                    <a:ext uri="{96DAC541-7B7A-43D3-8B79-37D633B846F1}">
                      <asvg:svgBlip xmlns:asvg="http://schemas.microsoft.com/office/drawing/2016/SVG/main" r:embed="rId7"/>
                    </a:ext>
                  </a:extLst>
                </a:blip>
              </a:buBlip>
            </a:pPr>
            <a:r>
              <a:rPr lang="nb-NO">
                <a:solidFill>
                  <a:srgbClr val="000000"/>
                </a:solidFill>
                <a:latin typeface="Arial" panose="020B0604020202020204" pitchFamily="34" charset="0"/>
                <a:ea typeface="+mn-lt"/>
                <a:cs typeface="+mn-lt"/>
              </a:rPr>
              <a:t>En på hver gruppe oppsummerer gruppens svar i ruten i midten underveis (stikkord).</a:t>
            </a:r>
          </a:p>
          <a:p>
            <a:pPr>
              <a:spcBef>
                <a:spcPts val="1200"/>
              </a:spcBef>
              <a:spcAft>
                <a:spcPts val="200"/>
              </a:spcAft>
              <a:buClr>
                <a:srgbClr val="2A2859"/>
              </a:buClr>
            </a:pPr>
            <a:r>
              <a:rPr lang="nb-NO" b="1">
                <a:solidFill>
                  <a:srgbClr val="000000"/>
                </a:solidFill>
                <a:latin typeface="Arial" panose="020B0604020202020204" pitchFamily="34" charset="0"/>
                <a:ea typeface="+mn-lt"/>
                <a:cs typeface="+mn-lt"/>
              </a:rPr>
              <a:t>Felles gjennomgang:</a:t>
            </a:r>
          </a:p>
          <a:p>
            <a:pPr marL="324000" indent="-324000">
              <a:spcBef>
                <a:spcPts val="300"/>
              </a:spcBef>
              <a:spcAft>
                <a:spcPts val="200"/>
              </a:spcAft>
              <a:buSzPct val="120000"/>
              <a:buBlip>
                <a:blip>
                  <a:extLst>
                    <a:ext uri="{96DAC541-7B7A-43D3-8B79-37D633B846F1}">
                      <asvg:svgBlip xmlns:asvg="http://schemas.microsoft.com/office/drawing/2016/SVG/main" r:embed="rId7"/>
                    </a:ext>
                  </a:extLst>
                </a:blip>
              </a:buBlip>
            </a:pPr>
            <a:r>
              <a:rPr lang="nb-NO">
                <a:solidFill>
                  <a:srgbClr val="000000"/>
                </a:solidFill>
                <a:latin typeface="Arial" panose="020B0604020202020204" pitchFamily="34" charset="0"/>
                <a:ea typeface="+mn-lt"/>
                <a:cs typeface="+mn-lt"/>
              </a:rPr>
              <a:t>Til slutt tar vi en felles gjennomgang der vi diskuterer spørsmålet i fellesskap.</a:t>
            </a:r>
          </a:p>
          <a:p>
            <a:pPr marL="324000" indent="-324000">
              <a:spcBef>
                <a:spcPts val="300"/>
              </a:spcBef>
              <a:spcAft>
                <a:spcPts val="200"/>
              </a:spcAft>
              <a:buSzPct val="120000"/>
              <a:buBlip>
                <a:blip>
                  <a:extLst>
                    <a:ext uri="{96DAC541-7B7A-43D3-8B79-37D633B846F1}">
                      <asvg:svgBlip xmlns:asvg="http://schemas.microsoft.com/office/drawing/2016/SVG/main" r:embed="rId7"/>
                    </a:ext>
                  </a:extLst>
                </a:blip>
              </a:buBlip>
            </a:pPr>
            <a:r>
              <a:rPr lang="nb-NO">
                <a:solidFill>
                  <a:srgbClr val="000000"/>
                </a:solidFill>
                <a:latin typeface="Arial" panose="020B0604020202020204" pitchFamily="34" charset="0"/>
                <a:ea typeface="+mn-lt"/>
                <a:cs typeface="+mn-lt"/>
              </a:rPr>
              <a:t>En på hver gruppe gjenforteller gruppens svar. </a:t>
            </a:r>
            <a:endParaRPr lang="nb-NO">
              <a:latin typeface="Arial" panose="020B0604020202020204" pitchFamily="34" charset="0"/>
            </a:endParaRPr>
          </a:p>
          <a:p>
            <a:pPr algn="ctr"/>
            <a:endParaRPr lang="nb-NO">
              <a:latin typeface="Arial" panose="020B0604020202020204" pitchFamily="34" charset="0"/>
            </a:endParaRPr>
          </a:p>
        </p:txBody>
      </p:sp>
    </p:spTree>
    <p:extLst>
      <p:ext uri="{BB962C8B-B14F-4D97-AF65-F5344CB8AC3E}">
        <p14:creationId xmlns:p14="http://schemas.microsoft.com/office/powerpoint/2010/main" val="2200909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740928-3034-5149-5064-5C8B5300A854}"/>
              </a:ext>
            </a:extLst>
          </p:cNvPr>
          <p:cNvSpPr>
            <a:spLocks noGrp="1"/>
          </p:cNvSpPr>
          <p:nvPr>
            <p:ph type="title"/>
          </p:nvPr>
        </p:nvSpPr>
        <p:spPr>
          <a:xfrm>
            <a:off x="3739959" y="1430894"/>
            <a:ext cx="4713262" cy="564872"/>
          </a:xfrm>
        </p:spPr>
        <p:txBody>
          <a:bodyPr/>
          <a:lstStyle/>
          <a:p>
            <a:pPr algn="ctr"/>
            <a:r>
              <a:rPr lang="nb-NO" sz="3000" b="1"/>
              <a:t>Diskusjonsspørsmål</a:t>
            </a:r>
            <a:r>
              <a:rPr lang="nb-NO" sz="3000"/>
              <a:t> </a:t>
            </a:r>
          </a:p>
        </p:txBody>
      </p:sp>
      <p:sp>
        <p:nvSpPr>
          <p:cNvPr id="3" name="Plassholder for innhold 2">
            <a:extLst>
              <a:ext uri="{FF2B5EF4-FFF2-40B4-BE49-F238E27FC236}">
                <a16:creationId xmlns:a16="http://schemas.microsoft.com/office/drawing/2014/main" id="{44231271-3C08-D0B9-F5D2-615CB24E6D5E}"/>
              </a:ext>
            </a:extLst>
          </p:cNvPr>
          <p:cNvSpPr>
            <a:spLocks noGrp="1"/>
          </p:cNvSpPr>
          <p:nvPr>
            <p:ph type="body" idx="1"/>
          </p:nvPr>
        </p:nvSpPr>
        <p:spPr>
          <a:xfrm>
            <a:off x="1516589" y="2451175"/>
            <a:ext cx="9149563" cy="2298100"/>
          </a:xfrm>
        </p:spPr>
        <p:txBody>
          <a:bodyPr/>
          <a:lstStyle/>
          <a:p>
            <a:pPr algn="ctr"/>
            <a:r>
              <a:rPr lang="nb-NO" sz="2400" b="1"/>
              <a:t>Hjertesone</a:t>
            </a:r>
            <a:r>
              <a:rPr lang="nb-NO" sz="2400"/>
              <a:t> er et samarbeid mellom skolen og FAU </a:t>
            </a:r>
            <a:br>
              <a:rPr lang="nb-NO" sz="2400"/>
            </a:br>
            <a:r>
              <a:rPr lang="nb-NO" sz="2400"/>
              <a:t>hvor vi jobber for å gjøre det tryggere og mer attraktivt </a:t>
            </a:r>
            <a:br>
              <a:rPr lang="nb-NO" sz="2400"/>
            </a:br>
            <a:r>
              <a:rPr lang="nb-NO" sz="2400"/>
              <a:t>for elevene å gå og sykle til skolen. </a:t>
            </a:r>
            <a:br>
              <a:rPr lang="nb-NO" sz="2400"/>
            </a:br>
            <a:br>
              <a:rPr lang="nb-NO" sz="2400"/>
            </a:br>
            <a:r>
              <a:rPr lang="nb-NO" sz="2400" b="1"/>
              <a:t>Hva mener dere at vi kan gjøre for å oppnå dette målet? </a:t>
            </a:r>
            <a:endParaRPr lang="en-US" sz="2400" b="1"/>
          </a:p>
          <a:p>
            <a:pPr marL="0" indent="0" algn="ctr">
              <a:buNone/>
            </a:pPr>
            <a:endParaRPr lang="nb-NO" i="1"/>
          </a:p>
          <a:p>
            <a:endParaRPr lang="nb-NO"/>
          </a:p>
        </p:txBody>
      </p:sp>
    </p:spTree>
    <p:extLst>
      <p:ext uri="{BB962C8B-B14F-4D97-AF65-F5344CB8AC3E}">
        <p14:creationId xmlns:p14="http://schemas.microsoft.com/office/powerpoint/2010/main" val="3668746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FC34AD0-137E-1496-EA9A-E6F8240E6881}"/>
              </a:ext>
            </a:extLst>
          </p:cNvPr>
          <p:cNvSpPr/>
          <p:nvPr/>
        </p:nvSpPr>
        <p:spPr>
          <a:xfrm>
            <a:off x="0" y="1"/>
            <a:ext cx="6096000" cy="3746089"/>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b-NO">
              <a:latin typeface="Arial" panose="020B0604020202020204" pitchFamily="34" charset="0"/>
            </a:endParaRPr>
          </a:p>
        </p:txBody>
      </p:sp>
      <p:sp>
        <p:nvSpPr>
          <p:cNvPr id="5" name="Rektangel 4">
            <a:extLst>
              <a:ext uri="{FF2B5EF4-FFF2-40B4-BE49-F238E27FC236}">
                <a16:creationId xmlns:a16="http://schemas.microsoft.com/office/drawing/2014/main" id="{990A7F1B-DE43-BF32-EC48-242DEE64C893}"/>
              </a:ext>
            </a:extLst>
          </p:cNvPr>
          <p:cNvSpPr/>
          <p:nvPr/>
        </p:nvSpPr>
        <p:spPr>
          <a:xfrm>
            <a:off x="6096001" y="1"/>
            <a:ext cx="6096000" cy="3429000"/>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b-NO">
              <a:latin typeface="Arial" panose="020B0604020202020204" pitchFamily="34" charset="0"/>
            </a:endParaRPr>
          </a:p>
        </p:txBody>
      </p:sp>
      <p:sp>
        <p:nvSpPr>
          <p:cNvPr id="6" name="Rektangel 5">
            <a:extLst>
              <a:ext uri="{FF2B5EF4-FFF2-40B4-BE49-F238E27FC236}">
                <a16:creationId xmlns:a16="http://schemas.microsoft.com/office/drawing/2014/main" id="{92D04BCB-ED5D-D35A-6B03-8C1C7C189FC6}"/>
              </a:ext>
            </a:extLst>
          </p:cNvPr>
          <p:cNvSpPr/>
          <p:nvPr/>
        </p:nvSpPr>
        <p:spPr>
          <a:xfrm>
            <a:off x="0" y="3429000"/>
            <a:ext cx="6096000" cy="3428999"/>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b-NO">
              <a:latin typeface="Arial" panose="020B0604020202020204" pitchFamily="34" charset="0"/>
            </a:endParaRPr>
          </a:p>
        </p:txBody>
      </p:sp>
      <p:sp>
        <p:nvSpPr>
          <p:cNvPr id="7" name="Rektangel 6">
            <a:extLst>
              <a:ext uri="{FF2B5EF4-FFF2-40B4-BE49-F238E27FC236}">
                <a16:creationId xmlns:a16="http://schemas.microsoft.com/office/drawing/2014/main" id="{0DCD2544-FABC-0ABE-5AA7-031D09212108}"/>
              </a:ext>
            </a:extLst>
          </p:cNvPr>
          <p:cNvSpPr/>
          <p:nvPr/>
        </p:nvSpPr>
        <p:spPr>
          <a:xfrm>
            <a:off x="6096000" y="3429000"/>
            <a:ext cx="6096000" cy="3429000"/>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b-NO">
              <a:latin typeface="Arial" panose="020B0604020202020204" pitchFamily="34" charset="0"/>
            </a:endParaRPr>
          </a:p>
        </p:txBody>
      </p:sp>
      <p:sp>
        <p:nvSpPr>
          <p:cNvPr id="8" name="Rektangel 7">
            <a:extLst>
              <a:ext uri="{FF2B5EF4-FFF2-40B4-BE49-F238E27FC236}">
                <a16:creationId xmlns:a16="http://schemas.microsoft.com/office/drawing/2014/main" id="{7839F4D9-7595-F732-0E83-A0EB92703D69}"/>
              </a:ext>
            </a:extLst>
          </p:cNvPr>
          <p:cNvSpPr/>
          <p:nvPr/>
        </p:nvSpPr>
        <p:spPr>
          <a:xfrm>
            <a:off x="3608438" y="1563329"/>
            <a:ext cx="4994787" cy="3578942"/>
          </a:xfrm>
          <a:prstGeom prst="rect">
            <a:avLst/>
          </a:prstGeom>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b-NO">
              <a:latin typeface="Arial" panose="020B0604020202020204" pitchFamily="34" charset="0"/>
            </a:endParaRPr>
          </a:p>
        </p:txBody>
      </p:sp>
      <p:sp>
        <p:nvSpPr>
          <p:cNvPr id="2" name="Plassholder for innhold 2">
            <a:extLst>
              <a:ext uri="{FF2B5EF4-FFF2-40B4-BE49-F238E27FC236}">
                <a16:creationId xmlns:a16="http://schemas.microsoft.com/office/drawing/2014/main" id="{AB65167B-CE38-B735-1322-999CA17E3FFD}"/>
              </a:ext>
            </a:extLst>
          </p:cNvPr>
          <p:cNvSpPr txBox="1">
            <a:spLocks/>
          </p:cNvSpPr>
          <p:nvPr/>
        </p:nvSpPr>
        <p:spPr>
          <a:xfrm>
            <a:off x="2926053" y="2627671"/>
            <a:ext cx="6337783" cy="1436370"/>
          </a:xfrm>
          <a:prstGeom prst="rect">
            <a:avLst/>
          </a:prstGeom>
          <a:solidFill>
            <a:srgbClr val="FFFF00"/>
          </a:solidFill>
          <a:ln>
            <a:solidFill>
              <a:schemeClr val="tx1"/>
            </a:solidFill>
          </a:ln>
        </p:spPr>
        <p:txBody>
          <a:bodyPr vert="horz" lIns="180000" tIns="36000" rIns="180000" bIns="0" rtlCol="0" anchor="ctr">
            <a:noAutofit/>
          </a:bodyPr>
          <a:lstStyle>
            <a:defPPr>
              <a:defRPr lang="nb-NO"/>
            </a:defPPr>
            <a:lvl1pPr marL="0" indent="0" algn="l" defTabSz="914400" rtl="0" eaLnBrk="1" latinLnBrk="0" hangingPunct="1">
              <a:lnSpc>
                <a:spcPct val="100000"/>
              </a:lnSpc>
              <a:spcBef>
                <a:spcPts val="0"/>
              </a:spcBef>
              <a:spcAft>
                <a:spcPts val="200"/>
              </a:spcAft>
              <a:buSzPct val="100000"/>
              <a:buFontTx/>
              <a:buNone/>
              <a:defRPr sz="1800" b="0" i="0" kern="1200">
                <a:solidFill>
                  <a:schemeClr val="tx1"/>
                </a:solidFill>
                <a:latin typeface="+mn-lt"/>
                <a:ea typeface="+mn-ea"/>
                <a:cs typeface="+mn-cs"/>
              </a:defRPr>
            </a:lvl1pPr>
            <a:lvl2pPr marL="457200" indent="0" algn="l" defTabSz="914400" rtl="0" eaLnBrk="1" latinLnBrk="0" hangingPunct="1">
              <a:lnSpc>
                <a:spcPct val="100000"/>
              </a:lnSpc>
              <a:spcBef>
                <a:spcPts val="600"/>
              </a:spcBef>
              <a:buClr>
                <a:schemeClr val="tx2"/>
              </a:buClr>
              <a:buSzPct val="110000"/>
              <a:buFont typeface="Arial" panose="020B0604020202020204" pitchFamily="34" charset="0"/>
              <a:buNone/>
              <a:defRPr sz="2000" b="0" i="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300"/>
              </a:spcBef>
              <a:buClr>
                <a:schemeClr val="accent5"/>
              </a:buClr>
              <a:buFont typeface="Wingdings" pitchFamily="2" charset="2"/>
              <a:buNone/>
              <a:tabLst/>
              <a:defRPr sz="1800" b="0" i="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300"/>
              </a:spcBef>
              <a:buClr>
                <a:schemeClr val="accent2"/>
              </a:buClr>
              <a:buFont typeface="Wingdings" pitchFamily="2" charset="2"/>
              <a:buNone/>
              <a:defRPr sz="1600" b="0" i="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300"/>
              </a:spcBef>
              <a:buClr>
                <a:schemeClr val="accent6"/>
              </a:buClr>
              <a:buFont typeface="Wingdings" pitchFamily="2" charset="2"/>
              <a:buNone/>
              <a:tabLst/>
              <a:defRPr sz="16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nb-NO" sz="1400">
                <a:solidFill>
                  <a:srgbClr val="FF0000"/>
                </a:solidFill>
                <a:latin typeface="Arial" panose="020B0604020202020204" pitchFamily="34" charset="0"/>
              </a:rPr>
              <a:t>Mal til "Møte i midten". Malen er også i vedlegg 1B, skriv ut en slik mal til hver gruppe på forhånd. Denne siden brukes til å vise hvordan gruppene skal svare: først individuelt i hver sin rute i hjørnene, deretter felles stikkord i ruten i midten.</a:t>
            </a:r>
          </a:p>
        </p:txBody>
      </p:sp>
    </p:spTree>
    <p:extLst>
      <p:ext uri="{BB962C8B-B14F-4D97-AF65-F5344CB8AC3E}">
        <p14:creationId xmlns:p14="http://schemas.microsoft.com/office/powerpoint/2010/main" val="2603714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527871-BAAD-CA30-8DAC-2B52E5135365}"/>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3C6411ED-3E27-0200-7D73-E2A57B0A5A0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6" name="Objekt 5" hidden="1">
                        <a:extLst>
                          <a:ext uri="{FF2B5EF4-FFF2-40B4-BE49-F238E27FC236}">
                            <a16:creationId xmlns:a16="http://schemas.microsoft.com/office/drawing/2014/main" id="{3C6411ED-3E27-0200-7D73-E2A57B0A5A0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 name="TekstSylinder 19">
            <a:extLst>
              <a:ext uri="{FF2B5EF4-FFF2-40B4-BE49-F238E27FC236}">
                <a16:creationId xmlns:a16="http://schemas.microsoft.com/office/drawing/2014/main" id="{5966A838-43CA-5B71-2FD0-38D0132426EB}"/>
              </a:ext>
            </a:extLst>
          </p:cNvPr>
          <p:cNvSpPr txBox="1"/>
          <p:nvPr/>
        </p:nvSpPr>
        <p:spPr>
          <a:xfrm>
            <a:off x="3789405" y="39129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b-NO">
              <a:latin typeface="Arial" panose="020B0604020202020204" pitchFamily="34" charset="0"/>
            </a:endParaRPr>
          </a:p>
        </p:txBody>
      </p:sp>
      <p:sp>
        <p:nvSpPr>
          <p:cNvPr id="15" name="Rectangle 14">
            <a:extLst>
              <a:ext uri="{FF2B5EF4-FFF2-40B4-BE49-F238E27FC236}">
                <a16:creationId xmlns:a16="http://schemas.microsoft.com/office/drawing/2014/main" id="{8439BA22-5015-A992-B5D6-B1C1C814E9AA}"/>
              </a:ext>
            </a:extLst>
          </p:cNvPr>
          <p:cNvSpPr/>
          <p:nvPr/>
        </p:nvSpPr>
        <p:spPr>
          <a:xfrm>
            <a:off x="8283" y="-553"/>
            <a:ext cx="12222920" cy="6855789"/>
          </a:xfrm>
          <a:prstGeom prst="rect">
            <a:avLst/>
          </a:prstGeom>
          <a:solidFill>
            <a:schemeClr val="bg1"/>
          </a:solidFill>
          <a:ln>
            <a:solidFill>
              <a:srgbClr val="F8F0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2" name="TextBox 11">
            <a:extLst>
              <a:ext uri="{FF2B5EF4-FFF2-40B4-BE49-F238E27FC236}">
                <a16:creationId xmlns:a16="http://schemas.microsoft.com/office/drawing/2014/main" id="{9D591F08-B39F-FC55-C1F1-61534FCAFFCA}"/>
              </a:ext>
            </a:extLst>
          </p:cNvPr>
          <p:cNvSpPr txBox="1"/>
          <p:nvPr/>
        </p:nvSpPr>
        <p:spPr>
          <a:xfrm>
            <a:off x="722284" y="2844961"/>
            <a:ext cx="5789628"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pPr>
            <a:r>
              <a:rPr lang="nb-NO" sz="3800" b="1">
                <a:latin typeface="Arial" panose="020B0604020202020204" pitchFamily="34" charset="0"/>
              </a:rPr>
              <a:t>Diskusjon i klasserommet</a:t>
            </a:r>
            <a:endParaRPr lang="nb-NO" sz="3800" b="1" noProof="0">
              <a:latin typeface="Arial" panose="020B0604020202020204" pitchFamily="34" charset="0"/>
            </a:endParaRPr>
          </a:p>
        </p:txBody>
      </p:sp>
      <p:pic>
        <p:nvPicPr>
          <p:cNvPr id="8" name="Bilde 7" descr="Et bilde som inneholder tekst, Grafikk, logo, Font&#10;&#10;Innhold generert av kunstig intelligens kan være feil.">
            <a:extLst>
              <a:ext uri="{FF2B5EF4-FFF2-40B4-BE49-F238E27FC236}">
                <a16:creationId xmlns:a16="http://schemas.microsoft.com/office/drawing/2014/main" id="{7DE875C0-4150-C327-1C5E-E50CCF001637}"/>
              </a:ext>
            </a:extLst>
          </p:cNvPr>
          <p:cNvPicPr>
            <a:picLocks noChangeAspect="1"/>
          </p:cNvPicPr>
          <p:nvPr/>
        </p:nvPicPr>
        <p:blipFill>
          <a:blip r:embed="rId6"/>
          <a:srcRect l="17927" t="10355" r="17559" b="32457"/>
          <a:stretch>
            <a:fillRect/>
          </a:stretch>
        </p:blipFill>
        <p:spPr>
          <a:xfrm>
            <a:off x="6359235" y="1363008"/>
            <a:ext cx="5111734" cy="4251227"/>
          </a:xfrm>
          <a:prstGeom prst="rect">
            <a:avLst/>
          </a:prstGeom>
        </p:spPr>
      </p:pic>
      <p:pic>
        <p:nvPicPr>
          <p:cNvPr id="16" name="Picture 15">
            <a:extLst>
              <a:ext uri="{FF2B5EF4-FFF2-40B4-BE49-F238E27FC236}">
                <a16:creationId xmlns:a16="http://schemas.microsoft.com/office/drawing/2014/main" id="{1DA60F74-1560-7AE7-2EEF-09A7C0F22470}"/>
              </a:ext>
            </a:extLst>
          </p:cNvPr>
          <p:cNvPicPr>
            <a:picLocks noChangeAspect="1"/>
          </p:cNvPicPr>
          <p:nvPr/>
        </p:nvPicPr>
        <p:blipFill>
          <a:blip r:embed="rId7"/>
          <a:stretch>
            <a:fillRect/>
          </a:stretch>
        </p:blipFill>
        <p:spPr>
          <a:xfrm>
            <a:off x="727075" y="1163292"/>
            <a:ext cx="1085850" cy="1085850"/>
          </a:xfrm>
          <a:prstGeom prst="rect">
            <a:avLst/>
          </a:prstGeom>
        </p:spPr>
      </p:pic>
      <p:sp>
        <p:nvSpPr>
          <p:cNvPr id="2" name="Plassholder for innhold 2">
            <a:extLst>
              <a:ext uri="{FF2B5EF4-FFF2-40B4-BE49-F238E27FC236}">
                <a16:creationId xmlns:a16="http://schemas.microsoft.com/office/drawing/2014/main" id="{BE8156D0-9F4A-9AA9-A561-86A82A1B3EE0}"/>
              </a:ext>
            </a:extLst>
          </p:cNvPr>
          <p:cNvSpPr txBox="1">
            <a:spLocks/>
          </p:cNvSpPr>
          <p:nvPr/>
        </p:nvSpPr>
        <p:spPr>
          <a:xfrm>
            <a:off x="3012620" y="2768560"/>
            <a:ext cx="6210301" cy="1436370"/>
          </a:xfrm>
          <a:prstGeom prst="rect">
            <a:avLst/>
          </a:prstGeom>
          <a:solidFill>
            <a:srgbClr val="FFFF00"/>
          </a:solidFill>
          <a:ln>
            <a:solidFill>
              <a:schemeClr val="tx1"/>
            </a:solidFill>
          </a:ln>
        </p:spPr>
        <p:txBody>
          <a:bodyPr vert="horz" lIns="252000" tIns="72000" rIns="252000" bIns="0" rtlCol="0" anchor="ctr">
            <a:noAutofit/>
          </a:bodyPr>
          <a:lstStyle>
            <a:defPPr>
              <a:defRPr lang="nb-NO"/>
            </a:defPPr>
            <a:lvl1pPr marL="0" indent="0" algn="l" defTabSz="914400" rtl="0" eaLnBrk="1" latinLnBrk="0" hangingPunct="1">
              <a:lnSpc>
                <a:spcPct val="100000"/>
              </a:lnSpc>
              <a:spcBef>
                <a:spcPts val="0"/>
              </a:spcBef>
              <a:spcAft>
                <a:spcPts val="200"/>
              </a:spcAft>
              <a:buSzPct val="100000"/>
              <a:buFontTx/>
              <a:buNone/>
              <a:defRPr sz="1800" b="0" i="0" kern="1200">
                <a:solidFill>
                  <a:schemeClr val="tx1"/>
                </a:solidFill>
                <a:latin typeface="+mn-lt"/>
                <a:ea typeface="+mn-ea"/>
                <a:cs typeface="+mn-cs"/>
              </a:defRPr>
            </a:lvl1pPr>
            <a:lvl2pPr marL="457200" indent="0" algn="l" defTabSz="914400" rtl="0" eaLnBrk="1" latinLnBrk="0" hangingPunct="1">
              <a:lnSpc>
                <a:spcPct val="100000"/>
              </a:lnSpc>
              <a:spcBef>
                <a:spcPts val="600"/>
              </a:spcBef>
              <a:buClr>
                <a:schemeClr val="tx2"/>
              </a:buClr>
              <a:buSzPct val="110000"/>
              <a:buFont typeface="Arial" panose="020B0604020202020204" pitchFamily="34" charset="0"/>
              <a:buNone/>
              <a:defRPr sz="2000" b="0" i="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300"/>
              </a:spcBef>
              <a:buClr>
                <a:schemeClr val="accent5"/>
              </a:buClr>
              <a:buFont typeface="Wingdings" pitchFamily="2" charset="2"/>
              <a:buNone/>
              <a:tabLst/>
              <a:defRPr sz="1800" b="0" i="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300"/>
              </a:spcBef>
              <a:buClr>
                <a:schemeClr val="accent2"/>
              </a:buClr>
              <a:buFont typeface="Wingdings" pitchFamily="2" charset="2"/>
              <a:buNone/>
              <a:defRPr sz="1600" b="0" i="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300"/>
              </a:spcBef>
              <a:buClr>
                <a:schemeClr val="accent6"/>
              </a:buClr>
              <a:buFont typeface="Wingdings" pitchFamily="2" charset="2"/>
              <a:buNone/>
              <a:tabLst/>
              <a:defRPr sz="16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nb-NO" sz="1400">
                <a:solidFill>
                  <a:srgbClr val="FF0000"/>
                </a:solidFill>
                <a:latin typeface="Arial"/>
                <a:cs typeface="Arial"/>
              </a:rPr>
              <a:t> "Diskusjon i klasserommet" (side 15-17) er ett av to mulige alternativer for opplegg til klasseromsdelen. Det andre alternativet heter "Møte i midten" (se side 11-14). Velg det alternativet dere ønsker, og skjul sidene som hører til det andre. </a:t>
            </a:r>
            <a:endParaRPr lang="en-US">
              <a:latin typeface="Arial"/>
              <a:cs typeface="Arial"/>
            </a:endParaRPr>
          </a:p>
        </p:txBody>
      </p:sp>
    </p:spTree>
    <p:extLst>
      <p:ext uri="{BB962C8B-B14F-4D97-AF65-F5344CB8AC3E}">
        <p14:creationId xmlns:p14="http://schemas.microsoft.com/office/powerpoint/2010/main" val="2901840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39E80-3D7C-CB7B-2072-658CE2BDB072}"/>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C8CAFCD-0995-7715-1138-5A5EA25EBD0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5C8CAFCD-0995-7715-1138-5A5EA25EBD0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B40229C2-A9CD-CD58-0DD2-16747C3C6DFC}"/>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8" name="Title 7">
            <a:extLst>
              <a:ext uri="{FF2B5EF4-FFF2-40B4-BE49-F238E27FC236}">
                <a16:creationId xmlns:a16="http://schemas.microsoft.com/office/drawing/2014/main" id="{C4614D69-00B5-0215-7D6D-8219A248F7F4}"/>
              </a:ext>
            </a:extLst>
          </p:cNvPr>
          <p:cNvSpPr>
            <a:spLocks noGrp="1"/>
          </p:cNvSpPr>
          <p:nvPr>
            <p:ph type="title"/>
          </p:nvPr>
        </p:nvSpPr>
        <p:spPr>
          <a:xfrm>
            <a:off x="705162" y="322545"/>
            <a:ext cx="10801349" cy="804957"/>
          </a:xfrm>
        </p:spPr>
        <p:txBody>
          <a:bodyPr anchor="ctr">
            <a:normAutofit/>
          </a:bodyPr>
          <a:lstStyle/>
          <a:p>
            <a:r>
              <a:rPr lang="nb-NO" sz="3000" b="1"/>
              <a:t>Diskusjon</a:t>
            </a:r>
            <a:r>
              <a:rPr lang="nb-NO" sz="3000"/>
              <a:t> i klasserommet</a:t>
            </a:r>
            <a:endParaRPr lang="en-US" sz="3000"/>
          </a:p>
        </p:txBody>
      </p:sp>
      <p:sp>
        <p:nvSpPr>
          <p:cNvPr id="3" name="Slide Number Placeholder 2">
            <a:extLst>
              <a:ext uri="{FF2B5EF4-FFF2-40B4-BE49-F238E27FC236}">
                <a16:creationId xmlns:a16="http://schemas.microsoft.com/office/drawing/2014/main" id="{99086F8E-2993-E42C-0066-A62E60896D03}"/>
              </a:ext>
            </a:extLst>
          </p:cNvPr>
          <p:cNvSpPr>
            <a:spLocks noGrp="1"/>
          </p:cNvSpPr>
          <p:nvPr>
            <p:ph type="sldNum" sz="quarter" idx="12"/>
          </p:nvPr>
        </p:nvSpPr>
        <p:spPr/>
        <p:txBody>
          <a:bodyPr/>
          <a:lstStyle/>
          <a:p>
            <a:fld id="{8ACEFDFC-287E-0A4D-81A7-6CC8C070690D}" type="slidenum">
              <a:rPr lang="nb-NO" smtClean="0"/>
              <a:t>18</a:t>
            </a:fld>
            <a:endParaRPr lang="nb-NO"/>
          </a:p>
        </p:txBody>
      </p:sp>
      <p:cxnSp>
        <p:nvCxnSpPr>
          <p:cNvPr id="5" name="Rett linje 4">
            <a:extLst>
              <a:ext uri="{FF2B5EF4-FFF2-40B4-BE49-F238E27FC236}">
                <a16:creationId xmlns:a16="http://schemas.microsoft.com/office/drawing/2014/main" id="{BA153D97-CF01-BE83-5011-EAC48BD57055}"/>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ktangel 5">
            <a:extLst>
              <a:ext uri="{FF2B5EF4-FFF2-40B4-BE49-F238E27FC236}">
                <a16:creationId xmlns:a16="http://schemas.microsoft.com/office/drawing/2014/main" id="{7F36DC39-8625-8245-5AFE-D8D401DD422B}"/>
              </a:ext>
            </a:extLst>
          </p:cNvPr>
          <p:cNvSpPr/>
          <p:nvPr/>
        </p:nvSpPr>
        <p:spPr>
          <a:xfrm>
            <a:off x="679449" y="1455513"/>
            <a:ext cx="10639428" cy="457242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52000" rIns="288000" bIns="45720" rtlCol="0" anchor="ctr"/>
          <a:lstStyle/>
          <a:p>
            <a:pPr>
              <a:spcAft>
                <a:spcPts val="200"/>
              </a:spcAft>
            </a:pPr>
            <a:r>
              <a:rPr lang="nb-NO" b="1">
                <a:solidFill>
                  <a:schemeClr val="tx1"/>
                </a:solidFill>
                <a:latin typeface="Arial" panose="020B0604020202020204" pitchFamily="34" charset="0"/>
                <a:ea typeface="+mn-lt"/>
                <a:cs typeface="+mn-lt"/>
              </a:rPr>
              <a:t>Grupper: </a:t>
            </a:r>
            <a:r>
              <a:rPr lang="nb-NO">
                <a:solidFill>
                  <a:schemeClr val="tx1"/>
                </a:solidFill>
                <a:latin typeface="Arial" panose="020B0604020202020204" pitchFamily="34" charset="0"/>
                <a:ea typeface="+mn-lt"/>
                <a:cs typeface="+mn-lt"/>
              </a:rPr>
              <a:t>4 personer på hver gruppe.</a:t>
            </a:r>
          </a:p>
          <a:p>
            <a:pPr>
              <a:spcBef>
                <a:spcPts val="1200"/>
              </a:spcBef>
              <a:spcAft>
                <a:spcPts val="200"/>
              </a:spcAft>
            </a:pPr>
            <a:r>
              <a:rPr lang="nb-NO" b="1">
                <a:solidFill>
                  <a:schemeClr val="tx1"/>
                </a:solidFill>
                <a:latin typeface="Arial" panose="020B0604020202020204" pitchFamily="34" charset="0"/>
                <a:ea typeface="+mn-lt"/>
                <a:cs typeface="+mn-lt"/>
              </a:rPr>
              <a:t>Spørsmål: </a:t>
            </a:r>
            <a:endParaRPr lang="en-US" b="1">
              <a:solidFill>
                <a:schemeClr val="tx1"/>
              </a:solidFill>
              <a:latin typeface="Arial" panose="020B0604020202020204" pitchFamily="34" charset="0"/>
              <a:ea typeface="+mn-lt"/>
              <a:cs typeface="+mn-lt"/>
            </a:endParaRPr>
          </a:p>
          <a:p>
            <a:pPr marL="324000" indent="-324000">
              <a:spcBef>
                <a:spcPts val="300"/>
              </a:spcBef>
              <a:spcAft>
                <a:spcPts val="200"/>
              </a:spcAft>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Alle gruppene har fått utdelt lapper med spørsmål som ligger opp-ned på bordene. </a:t>
            </a:r>
            <a:br>
              <a:rPr lang="nb-NO">
                <a:solidFill>
                  <a:schemeClr val="tx1"/>
                </a:solidFill>
                <a:latin typeface="Arial" panose="020B0604020202020204" pitchFamily="34" charset="0"/>
                <a:ea typeface="+mn-lt"/>
                <a:cs typeface="+mn-lt"/>
              </a:rPr>
            </a:br>
            <a:r>
              <a:rPr lang="nb-NO">
                <a:solidFill>
                  <a:schemeClr val="tx1"/>
                </a:solidFill>
                <a:latin typeface="Arial" panose="020B0604020202020204" pitchFamily="34" charset="0"/>
                <a:ea typeface="+mn-lt"/>
                <a:cs typeface="+mn-lt"/>
              </a:rPr>
              <a:t>Dere har også fått utdelt et blankt svarark.</a:t>
            </a:r>
            <a:endParaRPr lang="en-US">
              <a:solidFill>
                <a:schemeClr val="tx1"/>
              </a:solidFill>
              <a:latin typeface="Arial" panose="020B0604020202020204" pitchFamily="34" charset="0"/>
              <a:ea typeface="+mn-lt"/>
              <a:cs typeface="+mn-lt"/>
            </a:endParaRPr>
          </a:p>
          <a:p>
            <a:pPr marL="324000" indent="-324000">
              <a:spcBef>
                <a:spcPts val="300"/>
              </a:spcBef>
              <a:spcAft>
                <a:spcPts val="200"/>
              </a:spcAft>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Bytt på å trekke én og én lapp og les spørsmålet på lappen høyt for resten av gruppa.</a:t>
            </a:r>
            <a:endParaRPr lang="en-US">
              <a:solidFill>
                <a:schemeClr val="tx1"/>
              </a:solidFill>
              <a:latin typeface="Arial" panose="020B0604020202020204" pitchFamily="34" charset="0"/>
              <a:ea typeface="+mn-lt"/>
              <a:cs typeface="+mn-lt"/>
            </a:endParaRPr>
          </a:p>
          <a:p>
            <a:pPr marL="324000" indent="-324000">
              <a:spcBef>
                <a:spcPts val="300"/>
              </a:spcBef>
              <a:spcAft>
                <a:spcPts val="200"/>
              </a:spcAft>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Diskuter spørsmålet sammen. Gå runden rundt bordet slik at alle på gruppa slipper til </a:t>
            </a:r>
            <a:br>
              <a:rPr lang="nb-NO">
                <a:solidFill>
                  <a:schemeClr val="tx1"/>
                </a:solidFill>
                <a:latin typeface="Arial" panose="020B0604020202020204" pitchFamily="34" charset="0"/>
                <a:ea typeface="+mn-lt"/>
                <a:cs typeface="+mn-lt"/>
              </a:rPr>
            </a:br>
            <a:r>
              <a:rPr lang="nb-NO">
                <a:solidFill>
                  <a:schemeClr val="tx1"/>
                </a:solidFill>
                <a:latin typeface="Arial" panose="020B0604020202020204" pitchFamily="34" charset="0"/>
                <a:ea typeface="+mn-lt"/>
                <a:cs typeface="+mn-lt"/>
              </a:rPr>
              <a:t>i samtalen. </a:t>
            </a:r>
            <a:endParaRPr lang="en-US">
              <a:solidFill>
                <a:schemeClr val="tx1"/>
              </a:solidFill>
              <a:latin typeface="Arial" panose="020B0604020202020204" pitchFamily="34" charset="0"/>
              <a:ea typeface="+mn-lt"/>
              <a:cs typeface="+mn-lt"/>
            </a:endParaRPr>
          </a:p>
          <a:p>
            <a:pPr marL="324000" indent="-324000">
              <a:spcBef>
                <a:spcPts val="300"/>
              </a:spcBef>
              <a:spcAft>
                <a:spcPts val="200"/>
              </a:spcAft>
              <a:buClr>
                <a:srgbClr val="2A2859"/>
              </a:buClr>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En på hver gruppe oppsummerer gruppens svar på spørsmålene på svararket (stikkord).</a:t>
            </a:r>
          </a:p>
          <a:p>
            <a:pPr>
              <a:spcBef>
                <a:spcPts val="1200"/>
              </a:spcBef>
              <a:spcAft>
                <a:spcPts val="200"/>
              </a:spcAft>
              <a:buClr>
                <a:srgbClr val="2A2859"/>
              </a:buClr>
            </a:pPr>
            <a:r>
              <a:rPr lang="nb-NO" b="1">
                <a:solidFill>
                  <a:schemeClr val="tx1"/>
                </a:solidFill>
                <a:latin typeface="Arial" panose="020B0604020202020204" pitchFamily="34" charset="0"/>
                <a:ea typeface="+mn-lt"/>
                <a:cs typeface="+mn-lt"/>
              </a:rPr>
              <a:t>Felles gjennomgang:</a:t>
            </a:r>
          </a:p>
          <a:p>
            <a:pPr marL="324000" indent="-324000">
              <a:spcBef>
                <a:spcPts val="300"/>
              </a:spcBef>
              <a:spcAft>
                <a:spcPts val="200"/>
              </a:spcAft>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Til slutt tar vi en felles gjennomgang der vi diskuterer spørsmålene i fellesskap.</a:t>
            </a:r>
          </a:p>
          <a:p>
            <a:pPr marL="324000" indent="-324000">
              <a:spcBef>
                <a:spcPts val="300"/>
              </a:spcBef>
              <a:spcAft>
                <a:spcPts val="200"/>
              </a:spcAft>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ea typeface="+mn-lt"/>
                <a:cs typeface="+mn-lt"/>
              </a:rPr>
              <a:t>En på hver gruppe gjenforteller gruppens svar. </a:t>
            </a:r>
            <a:endParaRPr lang="nb-NO">
              <a:solidFill>
                <a:schemeClr val="tx1"/>
              </a:solidFill>
              <a:latin typeface="Arial" panose="020B0604020202020204" pitchFamily="34" charset="0"/>
            </a:endParaRPr>
          </a:p>
          <a:p>
            <a:pPr algn="ctr"/>
            <a:endParaRPr lang="nb-NO">
              <a:solidFill>
                <a:schemeClr val="tx1"/>
              </a:solidFill>
              <a:latin typeface="Arial" panose="020B0604020202020204" pitchFamily="34" charset="0"/>
            </a:endParaRPr>
          </a:p>
        </p:txBody>
      </p:sp>
      <p:sp>
        <p:nvSpPr>
          <p:cNvPr id="19" name="Content Placeholder 12">
            <a:extLst>
              <a:ext uri="{FF2B5EF4-FFF2-40B4-BE49-F238E27FC236}">
                <a16:creationId xmlns:a16="http://schemas.microsoft.com/office/drawing/2014/main" id="{276FC672-4A35-32A0-151A-ABDC808C29FC}"/>
              </a:ext>
            </a:extLst>
          </p:cNvPr>
          <p:cNvSpPr txBox="1">
            <a:spLocks/>
          </p:cNvSpPr>
          <p:nvPr/>
        </p:nvSpPr>
        <p:spPr>
          <a:xfrm>
            <a:off x="1477926" y="1823202"/>
            <a:ext cx="9871933" cy="3851042"/>
          </a:xfrm>
          <a:prstGeom prst="rect">
            <a:avLst/>
          </a:prstGeom>
        </p:spPr>
        <p:txBody>
          <a:bodyPr vert="horz" lIns="0" tIns="0" rIns="0" bIns="0" rtlCol="0" anchor="t">
            <a:noAutofit/>
          </a:bodyPr>
          <a:lstStyle>
            <a:lvl1pPr marL="216000" indent="-216000" algn="l" defTabSz="914400" rtl="0" eaLnBrk="1" latinLnBrk="0" hangingPunct="1">
              <a:lnSpc>
                <a:spcPct val="100000"/>
              </a:lnSpc>
              <a:spcBef>
                <a:spcPts val="1200"/>
              </a:spcBef>
              <a:buSzPct val="100000"/>
              <a:buFontTx/>
              <a:buBlip>
                <a:blip r:embed="rId8"/>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200"/>
              </a:spcAft>
              <a:buNone/>
            </a:pPr>
            <a:endParaRPr lang="nb-NO">
              <a:latin typeface="Arial" panose="020B0604020202020204" pitchFamily="34" charset="0"/>
            </a:endParaRPr>
          </a:p>
        </p:txBody>
      </p:sp>
    </p:spTree>
    <p:extLst>
      <p:ext uri="{BB962C8B-B14F-4D97-AF65-F5344CB8AC3E}">
        <p14:creationId xmlns:p14="http://schemas.microsoft.com/office/powerpoint/2010/main" val="365977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6A8AE-1B15-E5EF-9427-07A72701D718}"/>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13B9376C-C9DF-B94A-21BE-6FD8E5F8CD0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13B9376C-C9DF-B94A-21BE-6FD8E5F8CD0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0159D98A-B930-FD9E-9B86-961AD2054CAB}"/>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8" name="Title 7">
            <a:extLst>
              <a:ext uri="{FF2B5EF4-FFF2-40B4-BE49-F238E27FC236}">
                <a16:creationId xmlns:a16="http://schemas.microsoft.com/office/drawing/2014/main" id="{3CF0CC89-8154-5756-A944-1113E2056BE6}"/>
              </a:ext>
            </a:extLst>
          </p:cNvPr>
          <p:cNvSpPr>
            <a:spLocks noGrp="1"/>
          </p:cNvSpPr>
          <p:nvPr>
            <p:ph type="title"/>
          </p:nvPr>
        </p:nvSpPr>
        <p:spPr>
          <a:xfrm>
            <a:off x="705162" y="322545"/>
            <a:ext cx="10801349" cy="804957"/>
          </a:xfrm>
        </p:spPr>
        <p:txBody>
          <a:bodyPr anchor="ctr">
            <a:normAutofit/>
          </a:bodyPr>
          <a:lstStyle/>
          <a:p>
            <a:r>
              <a:rPr lang="nb-NO" sz="3000"/>
              <a:t>Hva kan vi gjøre for å </a:t>
            </a:r>
            <a:r>
              <a:rPr lang="nb-NO" sz="3000" b="1"/>
              <a:t>styrke hjertesonearbeidet</a:t>
            </a:r>
            <a:r>
              <a:rPr lang="nb-NO" sz="3000"/>
              <a:t>?</a:t>
            </a:r>
            <a:endParaRPr lang="en-US" sz="3000"/>
          </a:p>
        </p:txBody>
      </p:sp>
      <p:sp>
        <p:nvSpPr>
          <p:cNvPr id="3" name="Slide Number Placeholder 2">
            <a:extLst>
              <a:ext uri="{FF2B5EF4-FFF2-40B4-BE49-F238E27FC236}">
                <a16:creationId xmlns:a16="http://schemas.microsoft.com/office/drawing/2014/main" id="{5C00C481-E303-EE0D-6636-88E35866D9D3}"/>
              </a:ext>
            </a:extLst>
          </p:cNvPr>
          <p:cNvSpPr>
            <a:spLocks noGrp="1"/>
          </p:cNvSpPr>
          <p:nvPr>
            <p:ph type="sldNum" sz="quarter" idx="12"/>
          </p:nvPr>
        </p:nvSpPr>
        <p:spPr/>
        <p:txBody>
          <a:bodyPr/>
          <a:lstStyle/>
          <a:p>
            <a:fld id="{8ACEFDFC-287E-0A4D-81A7-6CC8C070690D}" type="slidenum">
              <a:rPr lang="nb-NO" smtClean="0"/>
              <a:t>19</a:t>
            </a:fld>
            <a:endParaRPr lang="nb-NO"/>
          </a:p>
        </p:txBody>
      </p:sp>
      <p:cxnSp>
        <p:nvCxnSpPr>
          <p:cNvPr id="5" name="Rett linje 4">
            <a:extLst>
              <a:ext uri="{FF2B5EF4-FFF2-40B4-BE49-F238E27FC236}">
                <a16:creationId xmlns:a16="http://schemas.microsoft.com/office/drawing/2014/main" id="{AD34E13F-AA6B-DC77-86C4-6CA56536DC81}"/>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ktangel 5">
            <a:extLst>
              <a:ext uri="{FF2B5EF4-FFF2-40B4-BE49-F238E27FC236}">
                <a16:creationId xmlns:a16="http://schemas.microsoft.com/office/drawing/2014/main" id="{16F44E20-0974-BC3D-6114-5EAC6BE0DF5C}"/>
              </a:ext>
            </a:extLst>
          </p:cNvPr>
          <p:cNvSpPr/>
          <p:nvPr/>
        </p:nvSpPr>
        <p:spPr>
          <a:xfrm>
            <a:off x="679450" y="1455513"/>
            <a:ext cx="10639427" cy="457242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16000" rIns="288000" bIns="45720" rtlCol="0" anchor="t" anchorCtr="0"/>
          <a:lstStyle/>
          <a:p>
            <a:pPr marL="324000" indent="-324000">
              <a:lnSpc>
                <a:spcPct val="150000"/>
              </a:lnSpc>
              <a:spcBef>
                <a:spcPts val="12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rPr>
              <a:t>Hva skal til for at dere skal la barna gå og sykle til skolen og fritidsaktiviteter oftere?</a:t>
            </a:r>
          </a:p>
          <a:p>
            <a:pPr marL="324000" indent="-324000">
              <a:spcBef>
                <a:spcPts val="12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rPr>
              <a:t>Hva trenger barna å lære om trafikk og trygg ferdsel i trafikken – fra skole og foresatte?</a:t>
            </a:r>
            <a:br>
              <a:rPr lang="nb-NO">
                <a:solidFill>
                  <a:schemeClr val="tx1"/>
                </a:solidFill>
                <a:latin typeface="Arial" panose="020B0604020202020204" pitchFamily="34" charset="0"/>
              </a:rPr>
            </a:br>
            <a:r>
              <a:rPr lang="nb-NO">
                <a:solidFill>
                  <a:schemeClr val="tx1"/>
                </a:solidFill>
                <a:latin typeface="Arial" panose="020B0604020202020204" pitchFamily="34" charset="0"/>
              </a:rPr>
              <a:t>Hvordan kan vi få til dette best mulig?</a:t>
            </a:r>
          </a:p>
          <a:p>
            <a:pPr marL="324000" indent="-324000">
              <a:lnSpc>
                <a:spcPct val="150000"/>
              </a:lnSpc>
              <a:spcBef>
                <a:spcPts val="12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rPr>
              <a:t>Hvordan kan vi etablere og vedlikeholde gode følgegrupper?</a:t>
            </a:r>
          </a:p>
          <a:p>
            <a:pPr marL="324000" indent="-324000">
              <a:lnSpc>
                <a:spcPct val="150000"/>
              </a:lnSpc>
              <a:spcBef>
                <a:spcPts val="12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rPr>
              <a:t>Hvordan kan vi etablere og vedlikeholde en god trafikkvaktordning?</a:t>
            </a:r>
          </a:p>
          <a:p>
            <a:pPr marL="324000" indent="-324000">
              <a:lnSpc>
                <a:spcPct val="150000"/>
              </a:lnSpc>
              <a:spcBef>
                <a:spcPts val="12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rPr>
              <a:t>Hvilke tiltak og aktiviteter kan vi ellers bidra med for å fremme trygge skoleveier?</a:t>
            </a:r>
          </a:p>
          <a:p>
            <a:pPr marL="324000" indent="-324000">
              <a:lnSpc>
                <a:spcPct val="150000"/>
              </a:lnSpc>
              <a:spcBef>
                <a:spcPts val="12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rPr>
              <a:t>Hvilke tiltak og aktiviteter kan vi ellers bidra med for å fremme aktive skolebarn?</a:t>
            </a:r>
          </a:p>
          <a:p>
            <a:pPr marL="324000" indent="-324000">
              <a:lnSpc>
                <a:spcPct val="150000"/>
              </a:lnSpc>
              <a:spcBef>
                <a:spcPts val="12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rPr>
              <a:t>Hvordan kan vi informere og engasjere flest mulig foresatte (og andre i lokalmiljøet)?</a:t>
            </a:r>
          </a:p>
          <a:p>
            <a:pPr algn="ctr"/>
            <a:endParaRPr lang="nb-NO">
              <a:solidFill>
                <a:schemeClr val="tx1"/>
              </a:solidFill>
              <a:latin typeface="Arial" panose="020B0604020202020204" pitchFamily="34" charset="0"/>
            </a:endParaRPr>
          </a:p>
        </p:txBody>
      </p:sp>
      <p:sp>
        <p:nvSpPr>
          <p:cNvPr id="2" name="Plassholder for innhold 2">
            <a:extLst>
              <a:ext uri="{FF2B5EF4-FFF2-40B4-BE49-F238E27FC236}">
                <a16:creationId xmlns:a16="http://schemas.microsoft.com/office/drawing/2014/main" id="{4F3190C8-2AD3-AE12-33F6-C8CEDCAB3ACF}"/>
              </a:ext>
            </a:extLst>
          </p:cNvPr>
          <p:cNvSpPr txBox="1">
            <a:spLocks/>
          </p:cNvSpPr>
          <p:nvPr/>
        </p:nvSpPr>
        <p:spPr>
          <a:xfrm>
            <a:off x="2712568" y="3026501"/>
            <a:ext cx="6570921" cy="1436370"/>
          </a:xfrm>
          <a:prstGeom prst="rect">
            <a:avLst/>
          </a:prstGeom>
          <a:solidFill>
            <a:srgbClr val="FFFF00"/>
          </a:solidFill>
          <a:ln>
            <a:solidFill>
              <a:schemeClr val="tx1"/>
            </a:solidFill>
          </a:ln>
        </p:spPr>
        <p:txBody>
          <a:bodyPr vert="horz" lIns="180000" tIns="180000" rIns="180000" bIns="0" rtlCol="0" anchor="t">
            <a:noAutofit/>
          </a:bodyPr>
          <a:lstStyle>
            <a:defPPr>
              <a:defRPr lang="nb-NO"/>
            </a:defPPr>
            <a:lvl1pPr marL="0" indent="0" algn="l" defTabSz="914400" rtl="0" eaLnBrk="1" latinLnBrk="0" hangingPunct="1">
              <a:lnSpc>
                <a:spcPct val="100000"/>
              </a:lnSpc>
              <a:spcBef>
                <a:spcPts val="0"/>
              </a:spcBef>
              <a:spcAft>
                <a:spcPts val="200"/>
              </a:spcAft>
              <a:buSzPct val="100000"/>
              <a:buFontTx/>
              <a:buNone/>
              <a:defRPr sz="1800" b="0" i="0" kern="1200">
                <a:solidFill>
                  <a:schemeClr val="tx1"/>
                </a:solidFill>
                <a:latin typeface="+mn-lt"/>
                <a:ea typeface="+mn-ea"/>
                <a:cs typeface="+mn-cs"/>
              </a:defRPr>
            </a:lvl1pPr>
            <a:lvl2pPr marL="457200" indent="0" algn="l" defTabSz="914400" rtl="0" eaLnBrk="1" latinLnBrk="0" hangingPunct="1">
              <a:lnSpc>
                <a:spcPct val="100000"/>
              </a:lnSpc>
              <a:spcBef>
                <a:spcPts val="600"/>
              </a:spcBef>
              <a:buClr>
                <a:schemeClr val="tx2"/>
              </a:buClr>
              <a:buSzPct val="110000"/>
              <a:buFont typeface="Arial" panose="020B0604020202020204" pitchFamily="34" charset="0"/>
              <a:buNone/>
              <a:defRPr sz="2000" b="0" i="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300"/>
              </a:spcBef>
              <a:buClr>
                <a:schemeClr val="accent5"/>
              </a:buClr>
              <a:buFont typeface="Wingdings" pitchFamily="2" charset="2"/>
              <a:buNone/>
              <a:tabLst/>
              <a:defRPr sz="1800" b="0" i="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300"/>
              </a:spcBef>
              <a:buClr>
                <a:schemeClr val="accent2"/>
              </a:buClr>
              <a:buFont typeface="Wingdings" pitchFamily="2" charset="2"/>
              <a:buNone/>
              <a:defRPr sz="1600" b="0" i="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300"/>
              </a:spcBef>
              <a:buClr>
                <a:schemeClr val="accent6"/>
              </a:buClr>
              <a:buFont typeface="Wingdings" pitchFamily="2" charset="2"/>
              <a:buNone/>
              <a:tabLst/>
              <a:defRPr sz="1600" b="0" i="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nb-NO" sz="1400">
                <a:solidFill>
                  <a:srgbClr val="FF0000"/>
                </a:solidFill>
                <a:latin typeface="Arial" panose="020B0604020202020204" pitchFamily="34" charset="0"/>
              </a:rPr>
              <a:t>Her er forslag til spørsmål dere kan diskutere. Velg ut de spørsmålene dere ønsker, og fjern resten. I vedlegg 1C er de samme spørsmålene på eget ark. </a:t>
            </a:r>
            <a:br>
              <a:rPr lang="nb-NO" sz="1400">
                <a:latin typeface="Arial" panose="020B0604020202020204" pitchFamily="34" charset="0"/>
              </a:rPr>
            </a:br>
            <a:r>
              <a:rPr lang="nb-NO" sz="1400">
                <a:solidFill>
                  <a:srgbClr val="FF0000"/>
                </a:solidFill>
                <a:latin typeface="Arial" panose="020B0604020202020204" pitchFamily="34" charset="0"/>
              </a:rPr>
              <a:t>Skriv ut, klipp opp og del ut ønskede spørsmål til hver gruppe på forhånd. </a:t>
            </a:r>
            <a:br>
              <a:rPr lang="nb-NO" sz="1400">
                <a:latin typeface="Arial" panose="020B0604020202020204" pitchFamily="34" charset="0"/>
              </a:rPr>
            </a:br>
            <a:r>
              <a:rPr lang="nb-NO" sz="1400">
                <a:solidFill>
                  <a:srgbClr val="FF0000"/>
                </a:solidFill>
                <a:latin typeface="Arial" panose="020B0604020202020204" pitchFamily="34" charset="0"/>
              </a:rPr>
              <a:t>Husk også å dele ut blanke svarark. Denne siden brukes til å diskutere spørsmålene ved felles gjennomgang til slutt.</a:t>
            </a:r>
            <a:endParaRPr lang="nb-NO">
              <a:latin typeface="Arial" panose="020B0604020202020204" pitchFamily="34" charset="0"/>
            </a:endParaRPr>
          </a:p>
        </p:txBody>
      </p:sp>
    </p:spTree>
    <p:extLst>
      <p:ext uri="{BB962C8B-B14F-4D97-AF65-F5344CB8AC3E}">
        <p14:creationId xmlns:p14="http://schemas.microsoft.com/office/powerpoint/2010/main" val="2149064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278&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1&quot;&gt;&lt;elem m_fUsage=&quot;1.00000000000000000000E+00&quot;&gt;&lt;m_msothmcolidx val=&quot;0&quot;/&gt;&lt;m_rgb r=&quot;49&quot; g=&quot;C7&quot; b=&quot;78&quot;/&gt;&lt;m_nBrightness endver=&quot;26206&quot;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9Hr_D4jRzuvHjTnR1OMch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9Hr_D4jRzuvHjTnR1OMch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heme/theme1.xml><?xml version="1.0" encoding="utf-8"?>
<a:theme xmlns:a="http://schemas.openxmlformats.org/drawingml/2006/main" name="Oslo_2019-enkel_alle">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Oslo Sans Office">
      <a:majorFont>
        <a:latin typeface="Oslo Sans Office"/>
        <a:ea typeface=""/>
        <a:cs typeface=""/>
      </a:majorFont>
      <a:minorFont>
        <a:latin typeface="Oslo Sans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_tom" id="{EE90DA7F-12DB-4E94-B593-41DE18219626}" vid="{E660CCD2-E97E-450B-AEE2-ED96BCB5BA2F}"/>
    </a:ext>
  </a:extLst>
</a:theme>
</file>

<file path=ppt/theme/theme2.xml><?xml version="1.0" encoding="utf-8"?>
<a:theme xmlns:a="http://schemas.openxmlformats.org/drawingml/2006/main" name="Oslo_2019_basic">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Test">
      <a:majorFont>
        <a:latin typeface="Oslo Sans Office Normal"/>
        <a:ea typeface=""/>
        <a:cs typeface=""/>
      </a:majorFont>
      <a:minorFont>
        <a:latin typeface="Oslo Sans Office Norm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potx" id="{6638DBF3-01EF-9D48-9287-8DEF6339D1DD}" vid="{0A37711F-0EDD-C449-98AC-C8327000A621}"/>
    </a:ext>
  </a:extLst>
</a:theme>
</file>

<file path=ppt/theme/theme3.xml><?xml version="1.0" encoding="utf-8"?>
<a:theme xmlns:a="http://schemas.openxmlformats.org/drawingml/2006/main" name="Oslo_2019-enkel_alle">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Oslo Sans Office">
      <a:majorFont>
        <a:latin typeface="Oslo Sans Office"/>
        <a:ea typeface=""/>
        <a:cs typeface=""/>
      </a:majorFont>
      <a:minorFont>
        <a:latin typeface="Oslo Sans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_tom" id="{EE90DA7F-12DB-4E94-B593-41DE18219626}" vid="{E660CCD2-E97E-450B-AEE2-ED96BCB5BA2F}"/>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fd7896-0ea8-4bc0-bc79-c83e168a8b3f">
      <Terms xmlns="http://schemas.microsoft.com/office/infopath/2007/PartnerControls"/>
    </lcf76f155ced4ddcb4097134ff3c332f>
    <TaxCatchAll xmlns="3ac437a6-230b-48ff-9ea7-4638e437b0d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114D33E4F351B45BF98140065D55499" ma:contentTypeVersion="12" ma:contentTypeDescription="Opprett et nytt dokument." ma:contentTypeScope="" ma:versionID="159babcaa05decb77de4db60d82019d5">
  <xsd:schema xmlns:xsd="http://www.w3.org/2001/XMLSchema" xmlns:xs="http://www.w3.org/2001/XMLSchema" xmlns:p="http://schemas.microsoft.com/office/2006/metadata/properties" xmlns:ns2="4efd7896-0ea8-4bc0-bc79-c83e168a8b3f" xmlns:ns3="3ac437a6-230b-48ff-9ea7-4638e437b0d0" targetNamespace="http://schemas.microsoft.com/office/2006/metadata/properties" ma:root="true" ma:fieldsID="48d5efdfc3ab307a5e110a91b1e32eaf" ns2:_="" ns3:_="">
    <xsd:import namespace="4efd7896-0ea8-4bc0-bc79-c83e168a8b3f"/>
    <xsd:import namespace="3ac437a6-230b-48ff-9ea7-4638e437b0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fd7896-0ea8-4bc0-bc79-c83e168a8b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ac437a6-230b-48ff-9ea7-4638e437b0d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2dbe892-cc15-49e9-b050-7a3fd18241fd}" ma:internalName="TaxCatchAll" ma:showField="CatchAllData" ma:web="3ac437a6-230b-48ff-9ea7-4638e437b0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C3DE81-40D0-43EC-BC29-AB82E83E3323}">
  <ds:schemaRefs>
    <ds:schemaRef ds:uri="http://schemas.microsoft.com/sharepoint/v3/contenttype/forms"/>
  </ds:schemaRefs>
</ds:datastoreItem>
</file>

<file path=customXml/itemProps2.xml><?xml version="1.0" encoding="utf-8"?>
<ds:datastoreItem xmlns:ds="http://schemas.openxmlformats.org/officeDocument/2006/customXml" ds:itemID="{9C5F60FA-3BE6-4F59-921E-EF8DD8D9E58F}">
  <ds:schemaRefs>
    <ds:schemaRef ds:uri="6bd1edcf-3e3f-4923-97d8-b3bf6bfde9f4"/>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b1526f1a-829d-4087-95da-d064813f0d1a"/>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40320C2F-4CAD-45A6-B484-D8DB25B88FA2}"/>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Template>Oslo_2019-enkel_alle</Template>
  <TotalTime>0</TotalTime>
  <Words>1715</Words>
  <Application>Microsoft Office PowerPoint</Application>
  <PresentationFormat>Widescreen</PresentationFormat>
  <Paragraphs>209</Paragraphs>
  <Slides>19</Slides>
  <Notes>17</Notes>
  <HiddenSlides>4</HiddenSlides>
  <MMClips>0</MMClips>
  <ScaleCrop>false</ScaleCrop>
  <HeadingPairs>
    <vt:vector size="8" baseType="variant">
      <vt:variant>
        <vt:lpstr>Brukte skrifter</vt:lpstr>
      </vt:variant>
      <vt:variant>
        <vt:i4>6</vt:i4>
      </vt:variant>
      <vt:variant>
        <vt:lpstr>Tema</vt:lpstr>
      </vt:variant>
      <vt:variant>
        <vt:i4>3</vt:i4>
      </vt:variant>
      <vt:variant>
        <vt:lpstr>Innebygde OLE-servere</vt:lpstr>
      </vt:variant>
      <vt:variant>
        <vt:i4>1</vt:i4>
      </vt:variant>
      <vt:variant>
        <vt:lpstr>Lysbildetitler</vt:lpstr>
      </vt:variant>
      <vt:variant>
        <vt:i4>19</vt:i4>
      </vt:variant>
    </vt:vector>
  </HeadingPairs>
  <TitlesOfParts>
    <vt:vector size="29" baseType="lpstr">
      <vt:lpstr>Arial</vt:lpstr>
      <vt:lpstr>Times New Roman</vt:lpstr>
      <vt:lpstr>Wingdings</vt:lpstr>
      <vt:lpstr>Courier New</vt:lpstr>
      <vt:lpstr>Oslo Sans Light</vt:lpstr>
      <vt:lpstr>Calibri</vt:lpstr>
      <vt:lpstr>Oslo_2019-enkel_alle</vt:lpstr>
      <vt:lpstr>Oslo_2019_basic</vt:lpstr>
      <vt:lpstr>Oslo_2019-enkel_alle</vt:lpstr>
      <vt:lpstr>think-cell Slide</vt:lpstr>
      <vt:lpstr>Forklaring til presentasjonen (skjult side)</vt:lpstr>
      <vt:lpstr>PowerPoint-presentasjon</vt:lpstr>
      <vt:lpstr>Hva er Hjertesone?</vt:lpstr>
      <vt:lpstr>Hvorfor Hjertesone?</vt:lpstr>
      <vt:lpstr>Hvordan jobber vi med Hjertesone? </vt:lpstr>
      <vt:lpstr>Hvordan jobber vi med Hjertesone? </vt:lpstr>
      <vt:lpstr>PowerPoint-presentasjon</vt:lpstr>
      <vt:lpstr>Hvor skal jeg slippe av eleven ? </vt:lpstr>
      <vt:lpstr>Hvor skal jeg slippe av eleven ? </vt:lpstr>
      <vt:lpstr>Aktivitetsplan for holdningsskapende tiltak</vt:lpstr>
      <vt:lpstr>Hvordan kan dere som foresatte bidra?</vt:lpstr>
      <vt:lpstr>PowerPoint-presentasjon</vt:lpstr>
      <vt:lpstr>PowerPoint-presentasjon</vt:lpstr>
      <vt:lpstr>Hva er “Møte i midten”?</vt:lpstr>
      <vt:lpstr>Diskusjonsspørsmål </vt:lpstr>
      <vt:lpstr>PowerPoint-presentasjon</vt:lpstr>
      <vt:lpstr>PowerPoint-presentasjon</vt:lpstr>
      <vt:lpstr>Diskusjon i klasserommet</vt:lpstr>
      <vt:lpstr>Hva kan vi gjøre for å styrke hjertesonearbeidet?</vt:lpstr>
    </vt:vector>
  </TitlesOfParts>
  <Company>Oslo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Åsa Berge Vistad</dc:creator>
  <cp:lastModifiedBy>Camilla Egeland Torsæter</cp:lastModifiedBy>
  <cp:revision>229</cp:revision>
  <cp:lastPrinted>2019-03-22T09:42:42Z</cp:lastPrinted>
  <dcterms:created xsi:type="dcterms:W3CDTF">2020-04-03T14:10:53Z</dcterms:created>
  <dcterms:modified xsi:type="dcterms:W3CDTF">2026-09-07T06:00:44Z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0x0101000114D33E4F351B45BF98140065D55499</vt:lpwstr>
  </property>
  <property fmtid="{D5CDD505-2E9C-101B-9397-08002B2CF9AE}" pid="3" name="_dlc_DocIdItemGuid">
    <vt:lpwstr>b6727d0b-63d7-410d-a8a2-c46a27928d70</vt:lpwstr>
  </property>
  <property fmtid="{D5CDD505-2E9C-101B-9397-08002B2CF9AE}" pid="4" name="GtProjectPhase">
    <vt:lpwstr/>
  </property>
  <property fmtid="{D5CDD505-2E9C-101B-9397-08002B2CF9AE}" pid="5" name="GtProjectType">
    <vt:lpwstr/>
  </property>
  <property fmtid="{D5CDD505-2E9C-101B-9397-08002B2CF9AE}" pid="6" name="GtProjectServiceArea">
    <vt:lpwstr/>
  </property>
  <property fmtid="{D5CDD505-2E9C-101B-9397-08002B2CF9AE}" pid="7" name="MSIP_Label_7a2396b7-5846-48ff-8468-5f49f8ad722a_Enabled">
    <vt:lpwstr>true</vt:lpwstr>
  </property>
  <property fmtid="{D5CDD505-2E9C-101B-9397-08002B2CF9AE}" pid="8" name="MSIP_Label_7a2396b7-5846-48ff-8468-5f49f8ad722a_SetDate">
    <vt:lpwstr>2022-01-25T12:24:17Z</vt:lpwstr>
  </property>
  <property fmtid="{D5CDD505-2E9C-101B-9397-08002B2CF9AE}" pid="9" name="MSIP_Label_7a2396b7-5846-48ff-8468-5f49f8ad722a_Method">
    <vt:lpwstr>Standard</vt:lpwstr>
  </property>
  <property fmtid="{D5CDD505-2E9C-101B-9397-08002B2CF9AE}" pid="10" name="MSIP_Label_7a2396b7-5846-48ff-8468-5f49f8ad722a_Name">
    <vt:lpwstr>Lav</vt:lpwstr>
  </property>
  <property fmtid="{D5CDD505-2E9C-101B-9397-08002B2CF9AE}" pid="11" name="MSIP_Label_7a2396b7-5846-48ff-8468-5f49f8ad722a_SiteId">
    <vt:lpwstr>e6795081-6391-442e-9ab4-5e9ef74f18ea</vt:lpwstr>
  </property>
  <property fmtid="{D5CDD505-2E9C-101B-9397-08002B2CF9AE}" pid="12" name="MSIP_Label_7a2396b7-5846-48ff-8468-5f49f8ad722a_ActionId">
    <vt:lpwstr>41f2dbec-f52e-4066-b491-5f5575a42fcd</vt:lpwstr>
  </property>
  <property fmtid="{D5CDD505-2E9C-101B-9397-08002B2CF9AE}" pid="13" name="MSIP_Label_7a2396b7-5846-48ff-8468-5f49f8ad722a_ContentBits">
    <vt:lpwstr>0</vt:lpwstr>
  </property>
  <property fmtid="{D5CDD505-2E9C-101B-9397-08002B2CF9AE}" pid="14" name="MediaServiceImageTags">
    <vt:lpwstr/>
  </property>
</Properties>
</file>